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56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2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F0A59-8832-4539-BC90-D00C32566D0D}" type="datetimeFigureOut">
              <a:rPr lang="nl-NL" smtClean="0"/>
              <a:t>13-11-2024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7934-F8A2-4F2E-9993-7F32048124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7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EF-6E57-4A43-93ED-1102722FF96F}" type="datetime1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2563-D0CC-4A00-902F-DC2DEB31CF2D}" type="datetime1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1244-CC99-4F1D-A27D-681B41D9E904}" type="datetime1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B51-BBB7-4792-AB0D-B09203278AC0}" type="datetime1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7B83-72E5-4009-81E7-F00F824D0C4E}" type="datetime1">
              <a:rPr lang="nl-NL" smtClean="0"/>
              <a:t>13-11-2024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25FD-3DC5-4B19-8000-87B33EE61076}" type="datetime1">
              <a:rPr lang="nl-NL" smtClean="0"/>
              <a:t>13-11-2024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FD76-4C58-411F-8A81-4AEC202D0011}" type="datetime1">
              <a:rPr lang="nl-NL" smtClean="0"/>
              <a:t>13-11-2024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0C2-0C6C-4330-B880-9ED034C9E6FA}" type="datetime1">
              <a:rPr lang="nl-NL" smtClean="0"/>
              <a:t>13-11-2024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183A-4E46-499D-9BAD-9BB1A97D5B7F}" type="datetime1">
              <a:rPr lang="nl-NL" smtClean="0"/>
              <a:t>13-11-2024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6BA7-9AF3-4819-A52F-DBD6A134DAE8}" type="datetime1">
              <a:rPr lang="nl-NL" smtClean="0"/>
              <a:t>13-11-2024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7553-98C1-46A1-9FF7-E9B01813CD19}" type="datetime1">
              <a:rPr lang="nl-NL" smtClean="0"/>
              <a:t>13-11-2024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Vecon Business School Johannes Fontanus College                       Module HBO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C02B92-B807-4165-BA14-617B942BF99A}" type="datetime1">
              <a:rPr lang="nl-NL" smtClean="0"/>
              <a:t>13-11-2024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/>
              <a:t>Vecon</a:t>
            </a:r>
            <a:r>
              <a:rPr lang="en-US" sz="1400" b="1" dirty="0"/>
              <a:t> Business School Johannes </a:t>
            </a:r>
            <a:r>
              <a:rPr lang="en-US" sz="1400" b="1" dirty="0" err="1"/>
              <a:t>Fontanus</a:t>
            </a:r>
            <a:r>
              <a:rPr lang="en-US" sz="1400" b="1" dirty="0"/>
              <a:t> College  Module </a:t>
            </a:r>
            <a:r>
              <a:rPr lang="en-US" sz="1400" b="1" dirty="0" err="1"/>
              <a:t>Hoger</a:t>
            </a:r>
            <a:r>
              <a:rPr lang="en-US" sz="1400" b="1" dirty="0"/>
              <a:t> </a:t>
            </a:r>
            <a:r>
              <a:rPr lang="en-US" sz="1400" b="1" dirty="0" err="1"/>
              <a:t>Beroepsonderwijs</a:t>
            </a:r>
            <a:r>
              <a:rPr lang="en-US" sz="1400" b="1" dirty="0"/>
              <a:t> (HBO)</a:t>
            </a:r>
            <a:endParaRPr lang="nl-NL" sz="14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t>1</a:t>
            </a:fld>
            <a:endParaRPr lang="nl-NL" b="1" dirty="0"/>
          </a:p>
        </p:txBody>
      </p:sp>
      <p:pic>
        <p:nvPicPr>
          <p:cNvPr id="6" name="Afbeelding 5" descr="http://www.evident.nl/portfolio/klanten/~/media/Images/Evident/Portfolio/Cases/Klantlogo/CHE.ash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857500" cy="160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12" y="3592304"/>
            <a:ext cx="2047875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611558" y="692696"/>
            <a:ext cx="69163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Module Hoger Beroepsonderwijs (HBO)</a:t>
            </a:r>
          </a:p>
          <a:p>
            <a:r>
              <a:rPr lang="nl-NL" sz="3200" b="1" dirty="0" err="1"/>
              <a:t>Vecon</a:t>
            </a:r>
            <a:r>
              <a:rPr lang="nl-NL" sz="3200" b="1" dirty="0"/>
              <a:t> Business School (VBS)</a:t>
            </a:r>
          </a:p>
          <a:p>
            <a:r>
              <a:rPr lang="nl-NL" sz="3200" b="1" dirty="0"/>
              <a:t>Havo 5</a:t>
            </a:r>
          </a:p>
          <a:p>
            <a:endParaRPr lang="nl-NL" dirty="0"/>
          </a:p>
          <a:p>
            <a:r>
              <a:rPr lang="nl-NL" dirty="0"/>
              <a:t>Johannes </a:t>
            </a:r>
            <a:r>
              <a:rPr lang="nl-NL" dirty="0" err="1"/>
              <a:t>Fontanus</a:t>
            </a:r>
            <a:r>
              <a:rPr lang="nl-NL" dirty="0"/>
              <a:t> College (JFC) </a:t>
            </a:r>
          </a:p>
          <a:p>
            <a:r>
              <a:rPr lang="nl-NL" dirty="0"/>
              <a:t>Christelijke Hogeschool Ede (CHE)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1BC45B-8824-E06B-297F-86BEAF610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726" y="5040739"/>
            <a:ext cx="23907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DFDCB7"/>
                </a:solidFill>
              </a:rPr>
              <a:t>Vecon</a:t>
            </a:r>
            <a:r>
              <a:rPr lang="en-US" sz="1400" b="1" dirty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>
                <a:solidFill>
                  <a:srgbClr val="DFDCB7"/>
                </a:solidFill>
              </a:rPr>
              <a:t>Fontanus</a:t>
            </a:r>
            <a:r>
              <a:rPr lang="en-US" sz="1400" b="1" dirty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>
                <a:solidFill>
                  <a:srgbClr val="DFDCB7"/>
                </a:solidFill>
              </a:rPr>
              <a:t>Wetenschappelijk</a:t>
            </a:r>
            <a:r>
              <a:rPr lang="en-US" sz="1400" b="1" dirty="0">
                <a:solidFill>
                  <a:srgbClr val="DFDCB7"/>
                </a:solidFill>
              </a:rPr>
              <a:t> </a:t>
            </a:r>
            <a:r>
              <a:rPr lang="en-US" sz="1400" b="1" dirty="0" err="1">
                <a:solidFill>
                  <a:srgbClr val="DFDCB7"/>
                </a:solidFill>
              </a:rPr>
              <a:t>Onderwijs</a:t>
            </a:r>
            <a:r>
              <a:rPr lang="en-US" sz="1400" b="1" dirty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10</a:t>
            </a:fld>
            <a:endParaRPr lang="nl-NL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A9E08B-DDC4-8DE4-2DB1-77A9B4848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11" y="0"/>
            <a:ext cx="5163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DFDCB7"/>
                </a:solidFill>
              </a:rPr>
              <a:t>Vecon</a:t>
            </a:r>
            <a:r>
              <a:rPr lang="en-US" sz="1400" b="1" dirty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>
                <a:solidFill>
                  <a:srgbClr val="DFDCB7"/>
                </a:solidFill>
              </a:rPr>
              <a:t>Fontanus</a:t>
            </a:r>
            <a:r>
              <a:rPr lang="en-US" sz="1400" b="1" dirty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>
                <a:solidFill>
                  <a:srgbClr val="DFDCB7"/>
                </a:solidFill>
              </a:rPr>
              <a:t>Wetenschappelijk</a:t>
            </a:r>
            <a:r>
              <a:rPr lang="en-US" sz="1400" b="1" dirty="0">
                <a:solidFill>
                  <a:srgbClr val="DFDCB7"/>
                </a:solidFill>
              </a:rPr>
              <a:t> </a:t>
            </a:r>
            <a:r>
              <a:rPr lang="en-US" sz="1400" b="1" dirty="0" err="1">
                <a:solidFill>
                  <a:srgbClr val="DFDCB7"/>
                </a:solidFill>
              </a:rPr>
              <a:t>Onderwijs</a:t>
            </a:r>
            <a:r>
              <a:rPr lang="en-US" sz="1400" b="1" dirty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11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2F2B20"/>
                </a:solidFill>
              </a:rPr>
              <a:t>Concrete invulling:</a:t>
            </a:r>
          </a:p>
          <a:p>
            <a:endParaRPr lang="nl-NL" dirty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Leerlingen maken inleidende opdrachten op het gebied van Duurzaam Ondernemen aan de hand van het moduleboekje</a:t>
            </a:r>
          </a:p>
          <a:p>
            <a:endParaRPr lang="nl-NL" dirty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Middag naar WU (oktober)</a:t>
            </a:r>
          </a:p>
          <a:p>
            <a:r>
              <a:rPr lang="nl-NL" sz="3200" dirty="0">
                <a:solidFill>
                  <a:srgbClr val="2F2B20"/>
                </a:solidFill>
              </a:rPr>
              <a:t>     </a:t>
            </a:r>
            <a:r>
              <a:rPr lang="nl-NL" sz="2000" dirty="0">
                <a:solidFill>
                  <a:srgbClr val="2F2B20"/>
                </a:solidFill>
              </a:rPr>
              <a:t>-     Volgen van college over Duurzaam Ondernemen</a:t>
            </a:r>
          </a:p>
          <a:p>
            <a:pPr marL="800100" lvl="1" indent="-342900">
              <a:buFontTx/>
              <a:buChar char="-"/>
            </a:pPr>
            <a:r>
              <a:rPr lang="nl-NL" sz="2000" dirty="0">
                <a:solidFill>
                  <a:srgbClr val="2F2B20"/>
                </a:solidFill>
              </a:rPr>
              <a:t>In groepjes van vier leerlingen nieuw product bedenken (met link naar vergrijzing, bio-voedsel, etc.) en pitchen.</a:t>
            </a:r>
          </a:p>
          <a:p>
            <a:pPr marL="800100" lvl="1" indent="-342900">
              <a:buFontTx/>
              <a:buChar char="-"/>
            </a:pPr>
            <a:endParaRPr lang="nl-NL" sz="2000" dirty="0">
              <a:solidFill>
                <a:srgbClr val="2F2B20"/>
              </a:solidFill>
            </a:endParaRPr>
          </a:p>
          <a:p>
            <a:endParaRPr lang="nl-NL" sz="2000" dirty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3200" dirty="0">
              <a:solidFill>
                <a:srgbClr val="2F2B20"/>
              </a:solidFill>
            </a:endParaRPr>
          </a:p>
          <a:p>
            <a:endParaRPr lang="nl-N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0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:\economie\Business School\VBS Curriculum Mavo Havo VWO\Curriculum VWO\Module  7 WO\Foto's oktober 2014\versieopgewerkt_MG_9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46" y="1814124"/>
            <a:ext cx="2992754" cy="19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economie\Business School\VBS Curriculum Mavo Havo VWO\Curriculum VWO\Module  7 WO\Foto's oktober 2014\_MG_9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-27168"/>
            <a:ext cx="6156360" cy="41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12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F2B20"/>
                </a:solidFill>
              </a:rPr>
              <a:t>	</a:t>
            </a:r>
          </a:p>
          <a:p>
            <a:r>
              <a:rPr lang="nl-NL" sz="3200" dirty="0">
                <a:solidFill>
                  <a:srgbClr val="2F2B20"/>
                </a:solidFill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3200" dirty="0">
              <a:solidFill>
                <a:srgbClr val="2F2B20"/>
              </a:solidFill>
            </a:endParaRPr>
          </a:p>
        </p:txBody>
      </p:sp>
      <p:sp>
        <p:nvSpPr>
          <p:cNvPr id="2" name="AutoShape 2" descr="data:image/png;base64,/9j/4AAQSkZJRgABAQEAYABgAAD/2wBDAAoHBwkHBgoJCAkLCwoMDxkQDw4ODx4WFxIZJCAmJSMgIyIoLTkwKCo2KyIjMkQyNjs9QEBAJjBGS0U+Sjk/QD3/2wBDAQsLCw8NDx0QEB09KSMpPT09PT09PT09PT09PT09PT09PT09PT09PT09PT09PT09PT09PT09PT09PT09PT09PT3/wAARCACvAQ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LxeNvxA1T38s/+OrW/oP/ACC1HpJIP/HjXP8AjJw/j6/YDAMUZ/8AHRW9oTYsCPSaQf8AjxrGrubUl7qO80s/8SG05/5YqP0rM8K/LqGrr/01Q/pUyxJGNqqNq9B6U5fkLFflLDJ28Zrd6u5glZWPOvEq48Sah/13Y1zE/wAk8jj7xbC/410niHI8QXo/6anrWPHa29wZ2nnWIx8orMFDGsZGNePMkiHS4t97GsiZ2yEsGXOABzkH2zUV9bi3unjGSqkPGx6sh6fzrYecXV3HjGySKUEdwCrdfTpWXqH+vhx90WkePyH9ahnNKKireZbCjOarSj731q0Mk1BKvWtYnoyM26H7o1x15xeS/WuzvVxC3rXG3oxey/WrJRXpx/1a/U009ad/yyX60DH/APLauk8AnHjLS/8Arrj9DXN/8thXQ+BjjxhpR/6bj+tDA9tTAkk/3qfGev1pgH72X/epycFvqK5zcH4kj+tSL94VFJ99PrUqffFCAgGd0f40+M8N+NMHVPxp8f8AF9TQgJ7M/wCmR/jW0OlYtmP9Mi+p/rWzgGuilsc9XcpaoR5P3sHt3rC1m3uJrqyMMjyjd87Ig+UV07RqTnaM04DGAAMe1amTVzjJNFuZ7YL5U7OGXGWxgZ5/kKyNd0C6tdCmmmUL5bKTznqcH+Yr0vFYPjXnwpej/dP/AI8KmXwtFwXvI8hQf6UR/sD+dZeo8X7/AO6K1QP9L9/L/rWZqXF+3+6K5aXxHZW+A674Sn/irSM9bdq9p714j8KpFi8WhmOFFu2Se3SvWbjxBaxZ8sPKf9lSB+ddRxdTWziiuVuPEd3I37pPLX2XJ/Wii4HC+Ml2+Orr3t4z+gre0E5sH/67v/OsXxuMeN5D/etUrb8Njdp83tO38hXLU3Oun8J2fUn8KaeGH0p3+App+8K3MDzrxOB/wkN5/vg/oK5q4XzJ3QfezlffjkV03ijnxFc/Uf8AoIrBkshNcbixAPpWUlcxrwlONokOm3EdpMzyxNIvKFFOCcqRTtRuY52jWGEwqiKm0tuIAzgZ/GrqWK7cGSUj/epf7Otgn3cEH161HKzGOHqWtdDto3cDtVa4wCaugAEkdKpTK8odvLwIyAWA4Oeh+tbwV7nZIz7zmImuM1AYvpPwrtrsfuSK4rUf+P5/oKYkVj1pf+WQ+tIaX/lkP96gY/8A5bD8K3fBp2+K9LP/AE8L/OsL/lqv0FbXhM7fE+mn/p5T/wBCoA91X/XTfWlB+c/hQflnmpyDls1zm4yT7y/WpF+8KWTt9acPvCgCtyCv1NPiyd/1NNft/vGnQ9W/3jQBPZgi8i+v+NbVY1qf9Lh/3v8AGtquilsYVdxMcijFBppfA5rQyFNYfjEZ8K3/APuKf/HhWu9xEvWVB9WFYniu7tpPDN/Gs0bOY+AGyTyKmWzLh8SPJBn7WPdD/Os3U/8Aj+/4AK1AM3a+6H+YrN1VcX4/3BXLT+I7K3wHRfDA/wDFWKPW3f8ApXp1xbbXJUcV5V8OrgWvidJWGQtvIcZxnpXpM/iBD0gH4v8A4V08yW5xcrewrL6iiqDau0hyqQj6saKXOh8jMHx0MeMUPraL/M1teGObG4/67f8Asi1kePlx4tt/e0H82rV8LH/RLgf9NF/9AWsKm50w+H5nZ/w/8BFMP3xTlBMa4BOUH8qQxvuB2n8q2MTz7xMP+KhuT/un/wAdFZcfMlbHimMrr82RjKIf/HRWWikGpYEnJ6dM01h70/oMDFNHRuM5qRkeOCau6Gqy389tKQbe4QrIpH5Ee4NVUGDT5tTj0iB5YIzI/wB6R2XP4Aen1pSnyouEOeSRT8Q6HPpCjzWWRHyFdc4P1z3rzjUxi/b6CvYtXe513wtNPGm1YgsrIvQgdSPoDXj2pjF6f90VVOTkrsVSHJKxTNO/5Y/8CpDSj/VH/erQzH/8tE+grW8Mnb4i08+lxH/6EKyf40+grQ0UhdYtC2cCZc46/eFAH0FIjCeU4wD0JpFwpYl0Gf8AaFYc8ll5jbDc5x/E3/1qbG8e3KzhR7kVjyl8/kb0skQjMjzIqL1Yniqz61psR+e9j49AT/SqN4wfw5OVkVxu6r9RUKzRRxoQLUHaP+WYpqInNl+TVrD7NHOssjxvKUUrGfvdSKSLV7UZKiXk5+YAVRurwppq3YeNTHc53KAFHy4qouuQyrl5N59j/wDWpKKbG5Ox0unX0VzfRIikHOc7q6LrXD6DqUNzq8KJEyscnJruDW1NWMpu5j+Jnki08ywk741ZgMkAn3xXGaXdanqiO3nW0YX++Dk/TrXbeIxnTJP9xv5VwGkyvBCCikk56HHeh6sL2SNVYbqHzfOuEkzExXYuMEd+lVr9ZW0eYvuOYsk5q1BNNcSuJD8vltgVl3N5cvYTRuw27Sv4VnJLU0i3ocz0vI/9xv5is3Vhi+T3T+taZH+mRe6t/Ss7V/8Aj8jPqlY0n7yOmsvcZo+BWC+IlLAFfs8uQfpXeebbv0eL8DXn3hD/AJDajkZt5hx/u11SWjPj5GNdMjiRsBYD3WisxNPmbP8Ao0rfQGipGO+IaAeJNNcdZLLJ49zVzwsf3FwP9pP/AEAVD8SIRBr+kIOQLMrz7E1L4X+5cj/rn/6DUVd/67m9L4fmdtoLmezl81i5SZlGewGMCtIxoP4RWR4bhmjt7rfG4V7hmQkdRgcj2rVfKnHFdMVojlluzz/xmgHiN9oxmJD+lYYGWroPGP8AyHQf+mK/1rC5BGayluaR2GsmDn1pBHxUhO5acowTmoLI9mMcdahVgs2SM4OCPUVbwDVG4tWlkwk0kTFv4cdPfIqJ2tqXTupaHa6bPYQ6UkVrEscRO1k7DPX8K8K1SxabWmhtlLBm2x4HUZOK9Rg+2x2LWkoikSc7RMDtZR3yPp6UxbjSbKRIo7dPMQ48wDJ4qPaKmi5RdR6Hn9n4B1m9iLiJYgDgCQ4JqtqPhHWNLgd7i0YopGWQ7sflXpWye9cy28/3jgBn4A7VPJa6tDZ5ZN8g6OhyfoR3qPrM73toV9XVtzxY/eT6Vd03P9oQ46+YMY+tbni7TkKR6hHCIZQ/l3EYGBnqGx2rF0qc22qW8ygFo5VYA9CQc12QkpK6OWcXF2Z6TNDfb2L/AGnkdgRTrXSdRuEJjgupBnrgmtXUfHGvXaNHFaQxqBksseSD+OaveG/Emq/2Xi4IUhzjMYHFTdEvRXbI7W0l07QGivIGRnm+VHXBOcc4PWqU3h3UGXdBaOYjyrBeMVta1fT3uki4mIZoZeDgDAx/+qsO61y/t72wtZHuRZTKBEA/ySNj7pxyOahS95nRGPPTVu5BcyxxaLNp0v8ArRJubHRf/r1hxzyW7HzLYGLsUbn8areJbiTTdUmsgGUMQ6g8na3OP6fhWUmovE+2PLeuTwTQrvUTil7rPR/DEllNfxS/bFhnX/ljLxv/AN1uh+nBrvzXiEUVxd2jp9nfGNytjAU+gr0L4f66+p6U1ndMxu7M7Tu6snY/0ranJPQxqQa1NvXhnT3/AN1v5VyPhiz024tmbUrs24X7gHG71rrtb/48X+jfyNcFY28tzZosIyQSetN/EyeiOonttGhCjTbt5pzkEHkYx9KzdXHh4aVKLFrgzqpzkHG7B6596h062lgvk8wAA5HB9qz7rTrlEu3Yr5bZZeewyTUSLjbQ5pubyHucNVTVrSaS5jZU4VeeakuboRSr5ZPmDjdnpn096W40/wA9nl8zBAyVJPHtWFNWakzpqyunFE/geU2Hiu1lkh3eWkrbW6NhDXpg8ebR+70+Ffx/+tXlNmtzBGlxGJcBtofJHOCT9eO1dJoyR6ipQ3LRzKOUA6j1FdDelzmStudY/wAQrz+G3t1/P/GisCXRlThZWY+nAoqObzHoXPiec63ozetu/wDOm+Fjxcj2j/kayfFXiG38R/2FdW4KuiSRTRnqjjHH054rT8MNgz+6Rn/0Kpq7mlP4fmd/oUmbSTLs2HIwwOBx0FXguVzlPxNUNFm3WTDAG18cd6sqy45rqgvdRyzfvM4rxl/yGkOBzCvT6muPu9WjiuDChXKHDMxwCfQV03xCv0s71HDDeYgFH4mvK5Zv9NluTgsWwgPasZ6to2p7JnTXeoTQBWdioIJ2oSW+o5qTSNdFzObO53CbHyuQBvH+Nc7b3r3DEzMMx8r/AFzUltve+SUYBGMMOxHSoStuXLXY7fYN3JwByfpUduDNcbj3PAps026BAOGkGT7CrOnKFO9uiDcfwrCcrysjWCsrj7ubDyhekI2j64ya4Oe6YT+Zn7xIzXWvIfsUjscNIsj89+BXC6fDLNfrFJ0LZ3Zzx7VU4q78hQbsddpCPgO8hGAB1rpYNdVVEbk5X1BBIrlP7NN0VjSR0K9GDc1oWlgkV/BBc3TGI53sMtt4wB+dc/odSu9GjN+Ik0U1ilzAdyzMqP7Mucfof0rldPuorK0LwhTcufvMM7B7V3txpjWNndSXt41zaqDu3YIC4PODXAaPbvd3pk8tfJEw3jjjJ9K6qUrRZyVY3mbema7dW9wPNLsrnnPqa7rQ5LqNd8hV4s7oxjgH/wDVXN26I96tvLZkcna4Ocn8q39Iup5NPuhJEkcMDjYQOSeRzz/SrjK5nWpLld2bNw2dBuiV6HOKpaNcWmoWws7xEkVWDxbugI6H61Q1bXFtdAniU4llPBPYY5Nct4UvLidrhVDGNGDK3pnt/Ws5r8C8O0opLY6D4oaVGbC11GJcPARDIR3U9D+f865fQrSIhZMBj39q67xXdtJ4Xiik+81yifUDLf0rBntoLnTnlQeVdqvyvGME/XFDl7qRso3k5G3BcSxrtA+TsK6PwlpiLdy6goKkp5bAdCSc/wBK88gku4nTYN1woyEDbt6jqW9BXpPhO5ukD2VzChOwTmSMnCbsYRgR161dGnyyuZ4ipzQsa2tc2DDvz/I1yHhi2M9o+J4oiik/vCRmuv1dSbI/U/yNcboGoLp9o8hjEu7KYJ9a3a95nJf3UXniuY7qB5BH5ZYgbWyTxVbX4ItN0tp11KGd3HMKDmMEc5598VdufEJ1KW2tvsiQhHzuU9eD2o8WWNo/hOC4gtYopZQRIyLhmx6nvzUtIabseU21nd3ySTW8QKqxyxYAk9eAeT+FMGpOpwWyVPHHWuwg0H7Pp9lHI+x+GkCr1ycnnt2qu/h22s5Jrq4HnRlyQE4IB9RXOqqbsdrotRTXzKV5FIvg+KRZVLGcPgHGOcVR0bWVgnRbh8mNgQQcZHpn9K7zT/DdrLpLxyB5IDyI0+91z36U82Z0+zdbC3tbN1GI0RFeQn3bOf1qI1UtByouVtSbUNQ0yG0ilhsJ0MhBVpZeq4//AFUVy+oXNxKIkupHeVRlt38JPaiiVR3CFJJGC6xRamI4SCBIDwc4yDXa+GD883/XKP8Am9cDazC6u5JYSzIJkALckryBXceG2+eT/riv/ob1c9PuIjre3c73QpAYbgA/dl/oKvliEJAzjnFeb6r46Hhd7i1tofPvZWV1RjhFXaPmY/0rkLr4ha7cPC8t2cQv5gRRtVvY46iuynJciOKcW5sn8cPqB166a8DtEsnyyFcbk6j/AA/CuVnEuYdkbNuyxAGcZrvvF14uq2UMq/Mlwiup9B6VzelEy38ozgHp7YrByszphDmsiLT9CvLt0lKtEg7t3/Ct3+xAoijTJ3NjJP3RjOT9AKswXE9uTHIVdipI+Xp6U+JpE+0SzSSSAKEJVc4B+8Bjvj+dZ3cmbSpqMSXIklyOF6Ae3atEqyadJ5aszuNgCjJ56/pWfaQma4kO4BVdY9qoRhu556jkV1Okl7e3yzf6xOqjHPf3/wD1VMabUrsiU042RyOpK0E4jYFWS1YFT6muY0kxmcPvUvuIC9xXU6tMs+uSEtw0bL+Qrifsb2uqrIn3d/BHf1qfibuVH3UrHbxR7trVHeOklyiiCZ5E7pkCprBy8Y46irewRZkmkWKPuzNt/WskdXMOmkibStskLxCXEbRv39f0rzkNL4b16aIr5kRPQ8B1P3WHv/8AXrtL6/i1K6iW1kDRWpJDA5DngH8Of51zHiW3eVo5RkiFijN22nkH88it6Or5TkrN35kdQl7i1WRNxkGMbRk1pXOoxNpbSvlGnYGQMADgc9vU1yXhm6e8jy0hQQ4RzjO/0AHrXS3ejpfIj4kdOykcMcdPwppOLaQ5yjONmcnqVzJrE5ht+IR9+Q9AK1NKX7HpZW1RP3sww7Z3BV4JHv160XeiTozwhflUfIIxtXHrj25rVhtEhEMEf3YVCD+tTO8UkOmlJ6DfELQ3Wm2/+kBHjk3iJ/vScAcfTNVrRPLTewOAO3Wk1+MS6tYwnokDN+Jb/wCtWM/im1tJZIDDLNsO3cpABos5bFRkoXuzXOpw6W7ToP3kjBY0K4Lf/WFeqaRDFHpsLxLgyqJHYnJZiOpNfPk15Jfav58nGSNq5yEHYCve/D0om0S1J/55jFdNJcpy4ifPqWNYObA/X+hrz3RWcac2cKokPzGvQ9TH+h+26sTRPCSiwDaxKY/MfeIlYLx2BP8AQVb+JmSTcVYxIZDJeQ4JY7ugB9DWikuo3hhtruEQ2NsCUDD5pGJJyfpXY2lpaaZETYWsYU/eMfLH8e9c9rkyW7s6nKSfMp/mK5q7ajeJ0UIpuzMe6uIklJbooxVCeZZIH3LhWGMGqlzMZHLDPJ6VGsc0xwC2G4B9K5FF7nfextWVxLb26yA7mK8huc1R1LXJ11GGyTaFZPMkULgBe38u9XbyBIvISKQtwM+lYF5F5E1xdu7PJdY2blwUQdv0/StKSVnJmNRu6iipNKZZnc9zRUWTRUlnMWF39kRJAOM/MB3Hau70LU7VLe4ullV44bYuwB5GGJxj8a89VAbNw3ynoM+1Mje5igcJK8aSjaSp+8OuD7V2OnznEp8mhYvr6W+vJrq5YefO24nPT0X6AcVSduOahb5iQwAf1Heo2c4wT0rZaGJ2NhdmfwvAHPMZMQP4n/61Rx28sWxoHUOclWUZwfQ9jTfDEYvPD19CzAGOUOufXH/1qluZpNIis5ZRmN8qc9j6CsnH3jaMvdLEWo3ErGOSB4nZgjSK/GD3FdFcxC1trOONkVFO4ZyTk8HgdyM81zEmu2c9sZI/MjK53Fk4PPI4P5VdtPGNtf31vbCNo1CFRK7AZY9vYUnCz0K9rzRtJm1Yxo21/LwdvyM7sW2jlC3Q5JzxXV6fLG8JWSJCxG8PuIUjqOOoJH1rmrXON8p+UgYiJyox2wehB6H860lv44YlXIG3CjKDryeg54HH5VSIZZ1TT7Mxh/sUbKxO+RCqPGD/ABZ6Y56Edq89v7WXStWuLC4AYBshux44YfUV6LBOZZIwsStuJJclRhsYHDdc8/gB61V8TaFHrdssljJE17bDIHQuncEdeCCR+NZVIXV0XCdnZnN6USY15qn4zdpha2uflX5yPUngf1rQ0yzurO68m5jCEc59fpVDXIme9lLDO8qAT2HSsI6M2lqjH0uVhMHHEaKUHv8A54qzr82NLlWXb85Xy8Hk468U6O2aOQMVAVcfL2xVuaa3kaQzWtu4gXcvmDOc+n+BranvcyqbWE8PIlnp9sjbVZ/nkYnoT0z+AFdBFqks0rJZQySrGQSzsArj0GeeeK5BZSS7yTBFCjJx+gArc0WJpI1nuHYhhmNMcdfvY7/U1rFaXM29bG1du7MgnikiaIGQK4IPPH5VBbfM/wBTTdTvN8cUS4DE/N61Lp6bttclWV5+h10o8sLnMeMbh49bxE2Clui59CQT/WuNaErGrn+IV1evH7X4h1FlG4RSqgHrtUCuevGbzGi8sIg5AHP61109jknuLAf9IXPUYr3LwVP53h+DnOxiv4HmvDIVJlQj0Ga9Z8A6lHaxJazcCZhsOehxgVUX7xM17p3VxEJVVT0DBvyp1sFbBmjUyD+I8/8A6qrXV7DbKZLiQRxAgFieBUUdyJJGa0miuUU/MYpAxX64qpa6kxVkaUsUJOQpRv7ycfnisXW7BL61eDcEkB3xuB37/wD161hcokYeZ1jU8ZZsc1Q1CeLMckUisVcEjnp0NQ7bM0V1qjzW9e40u4W3uLVzM7AIFGQ2Tjg1uQRBTvfhUTkmuokiEcqk7vKPII5xXIa1OsECxqflZifqB0rGcVFcq6nRTbqzTfQZLfKSxWJWj9XJH06Vjalcvc3JMjZYdTV7TbZNQT7TdsRbjOxB1f39h+tY8zAzyH34rOVkuWJ0S5b3RG5+aioy5zxRUCMGWzvrri30+4JOQMISfYVBfWF/pixjULdoZJl3IjEbtvqR2/Guvm8SQaXGGmWbzSeEXnp39uvWuR1jVG1jUHupOrABU67QOldkXJSsloee+Vxu9zNcseoWombd9asvbylcqAfYdarmJ1HzIw/CtTM6vwQGeC9TGVLLx+BrU8WWqz+GHeMhhBIrcc45wf51V8CRbbOZjwXf+QroNa0i4j8O6pNFBI6zR58lFycnq2OvoenbNDt1KSb2OH0eFZ9NkjZSTlxj8Aaw1HrXSeEkZo5mI/doGyfUkDisXVAqanMqDAzQSd34avprvRoZrhSTGzRhwPvADv6kCtVZXJRY3fe8vzHgnj7w54GcYwOOtYnhRZB4UGTu82dzGuM4AwP1Oa0kwrZZiQoO0E8cDpnGB6g564rN6M0T0NfT7hHuGkZo8ISsYUA7j256DITHTitCQ+YzvpvlvMhVnj4L7vr0J6YPQYOaxI70IfNWVCIz97zGT5uACD0PDfia6PRZ7fULkeWXaWAEsCScHGOvQ8qfofrTQMj/AOPm0midCsqqTh8ZDD6f55rG/s1NS80JnzhEHUfRufx5rsykVwuydFcg/dcc1mmxGm6tbNbkBbjfCueoYqSAT9VrKpD3lI0hP3XE5abTA0axuwRmU4fOAMdcj/CuX1WWWzBWaG6jjBxiVcKD3OQK9HSO4sr4yqysHTOZc4DdwBjge9czr3gnVte1y6u4mkWxmKlEiXzMnA3DAIxyDVQirtCleykjlPtMc0EcrFnZx855A46Vr2eoGWSQRrufaMMDzt9AKo6zpEujTLay7sooyZIfLIzz90k/nWXDcNbSB4zlMYIJ6itLGLOl0+Z7iQ+azsysRlwQT+ddVaBYEMkh+RBuJNclZXvmMkokDbOMH39T1zWrqur/AGfTvk8tmbAKB92Ae59O9c7otzv0OpVkqdupy0E5lu5ZWGTLIztnuTWVqaGO9VuxXgV0llpRaDdGwJEnKY/hPIbPp0qnqWmpOi7JCJlYhgQMY+tawi1cxnJOxjW2C6MT7EV3GnTGGGALgtuH4eh/CuLayaKLdkOjHb7hq0re8aEJDvzIO/oDT5Xe4uZWPT5GTXrNoro5t8AuB/Ew6AfjUsFvb+HtOun0u1TzXAbYxHJA578454rJ8L77qycIGkYyEHHQD2BrRnspoI3aSJ1RVfLHggbT3rZN8vLfQy63MfQ9QuL27kudRuWmuN2AT0VfRR0A+ldZ5iyxjGCK80guHgYPH1Hb1rpdO1xHt85/A9jXmV4OMr9z0aLUo2OgvNVKWRth948Mf9muE8VzM0cYBOGBXj3I/wAa1muzMxJOSTmsvXYGutPaOPmRfnGfapp1HKomzXkUIuxMZxFAIl4AXAxWJKf3h9SatLdLPbpMp+8OR6HuKyrmTMhOa0tbQhPqTsvPPFFZs98kODLJjPvRVKDZLmkc/NPLKxdvmJ6knk1GshU+9e32nwj8OP8A65dWlI7yN5YP/jorUg+F/hK3wf7IaQj/AJ6yu39a7LnBY8B87jk4/Guh8KaGviW6nja9FrFAoZm2bicnp19q9zs/C+h6cjJZ6XDArnLBUJyfxqrq2kARY0+yfa33yigGoqSai2jbDwjKolPY57w94e0zR4ZY4rh55GfLSSoFJHYD2HX61trBEJFla4cuP4g2M/Wuam1WOJGaJC5HAYsMf49jWa+vyzyPHbzjAUY2pgg59+tcyjOWrPQlPD09EdJeeHtInMpjV4pJmLMYWxlj1ODx1rzvXfA17bXm27mijn2htiHedp6Zx3OOK3TrNzh0W8ZZUIyWG0Hp+VYV5qjXFzfvc73kRFVXYktjt9cV0U1KK1OGvKnNrkVjT0+zGl6SbXzPNETOd2NpPOccfjU0IYPEkhkP3iTjBPTJwDg4HHTsaoafcLJpcL/eIGCQ209Tk/hgnn0qwiK4+VfnkfZ8v7skL8xK9zz275qnuYo0rVPtsLhWdQyggx5OQCDwCMY6c+hOOlSW15PFcmSOcJcKdpMbcqSFyqjGec5yfx4pmlsP7QDuYyhYOxKk8bdrc5wCD19BSXWbZ38s7WU7AdpZV44c9yvTn60AdbZa9HeMvmIvnrw0ZwHQ8Z9v4h3qzfXERuLF1KSKJdwyeOoH13DPFcZazyDG/wA0rgfKP9WVxt7diDnHWt2zmMt1EVbCtjemOgHI4IznGPpxzxTAv6pJFHDcPKjyJExc+W+w4z6/jzXPy+O5bFNljAyqOm64J/TAq1qF+n9magzEqpick9QeDjn8R0968v8A7QLH5jTQnc1fEOq3mv3TXl3IikgIxBxwOn86w5ypZUhcEEc+1WZSk1q5MhG3kKO5qrEgjgaZl77UyOp/+tQSPSV4p/3RZCe4PX862LKcTaPPbNEpkmJw5IzmsR5SwUtjCqFGOM1fs3lNqX2tsRwePXGKYGtp2oMba3uIzsaEBHxxgfwn+YqxfQeZcttUYcg9OKxLa8W0v5EZcQTjJHoD6fjmtyeUPBH5PzPjG71PWgCpPbhZGRwQytyCOc+/asa5l8m/nkVR1+/3GPSuhjsbu8CLb2s8sgYllWNjkdv61c8O+A9dbWLS8u7MW8EU3mMJ2AYjn+Hk0AbPw1mM+ianIo5WaMDB4Aw3FbN20yTMTygyxVmyTx0+laWn6BbaKl81tHGgunR2C5ABGR06d+1Vby3MgdUiV3ZSFXdyxxwAaYupyMU9rcaowazhwoG75eufatC40/SoLZ7wWzBQf3gR2GB64rR0TwpcXCGbUoDYkEhYwVZ2+pHAFakPhHyrhmW6d4JAQ8ciZ6jHBFcnspNHcqkE9TmPsUH2YXFk7NF0dXILJVMWq3upJbSBjG3zSgZHyDtntk4/WvQ7Xw3ptojqluCHADAng49hV1NPtEhEK20YjByExxmnTocsuZkV6/PBxifPGryyaVq13Fbu2xZCNrj7w7ZHrjvWTPrE7g4VFPtzXQfEHCeL9SGcIsxAGOeOw9q5FhuP1rZxTexDlJLcjkkaRy0jFmPrRS4oqjOx61L8VdcdwYNM06JfSSR3P6YqC4+JfiaXPlPp9qP9i3Ln82Nca07MOCc1n3kBlXduOfrV+zl3I5jq7vxv4gmz5/iS4jHpEUiH6Cqjaimohhd6tdXYA3Ost07jH0zXFFSCQe1SRyvAcxuyE9SpxUNPuO52Fhdxm2Y2535YqgY4IAP+fzp8hkWIuzNuOV4Xt3Ge/SszRba5ktQ5jXYzEtlgM+/titSeOcIoMQEacMEG4E+2KllIglvd0YaSXOXOMnOABg//AFqy2nMWnXTMzETsuwHvg5z+tT6hCIAZLozjcpISNMD8TWRdXa3TgAbI0ACjNNCZ1egTn+xI5N6qckcnrgkDPt7etaUS4LRbmZY02uGywyTx06+/tis/RAE022UqAqJnG3JJPPTv0q+zkQNKd+9k3D5wCuB2J4we/XqKT3Giypcyq5PzRkt8qAddp2ZGeM9c8kVe1RvMEV4m1soMKMEsRnlSPvDGcA1mw+ZLOscQDgOT8o37eM7eBheMYJ+lbllpF/cWbxNaTLubcgZTtXAHc4weO3FAGNbTK29GLDBwrYOcnGOh6ZJ61ct7yaxgnkZAxiBjiIHJycDHPPHGD6VNbeAdUacOfs0HOQc4I9BgegOK6Oy8GyKkaz3hco2/ATIzjHek/IcbdTP061aSOR9RiRzLhFiIG0Z7Y6d6wvFPw/ikgN1oaCKVAS9vn5Xx/d9D7d69Gt/C8MQtzNeSSPCzNk4G4nPJ+masHQoN8LG5m/dEkDeMMTxzxWSjUvc2lKk1Y+ddNgubxmigilk3Y+5GzfyFdHbeBPE+oRRGLS5VtwTsErhMc8kgnPNe5xW8MC7Y/LUe2BTyV/56pj/eFdJzHjsfwn1uUsZpbaH0BYsf0FWrX4T6oilJr+IIT/yzUn+eK9X3IP8Alqn/AH2KUzxrj99GP+BigDzmH4U2mE+2S3kpXPKbUz+hrfsfCmnaYAbW0uFkAx5nmZbH4mumN1EB/wAfEX/fYpy3MT7hHNG7DsrZpWAxU05x92W7Qe7/AOFWF0+QdLy5/HNaP2k+g/M0Gdm6HAoGZUwNohM07SqT1fJx+FUpbyLzowABISNh2HP4Gt9zFHEzzmNE7tIQB+ZrAv8Axr4Z004m1S1Z1/gh/eH/AMdzVJ6ENFo2WsKfl1EH6t/9jTZLXXHjCrfqhHcEc/8Ajtczd/FzS0JXTtNvLpuzPiJf6msS8+JniC6yLW2sbJT0JBlb9eP0qb2LOj8T6/qPg+yhub+5uLhJnMaiLb1AzyTXKSfGm5jz9nspWPYyzD+QFYutXmra7pdy+panPciACVYiAqA5wTgexNcQ1NO4maGo6o2ralc3sqBJJ5DIRuLYzz1NUyePc1CrYapTSKTCikooHc1vNAFV5Z89agMpzioncmtnIyEmIJz3qN/vKB1pTzQzbZww6qcis2M6rTv3lqyvIAkMbd8Z5zir9r5yTxqJYkQpuLI2R1OeefWsWwlWUlQ+1+SMjg55q1HMiRyyuS3lpkY7jB7VmUZ+t38n2x0Zx8oA2A5yayPMVlOTyBwMVGzF2LMcknJptUlYk9C0KG9Gmwva2FvdxbcMslw0Zz+B5roYNc1G04/4QzT2/wBy4z/PNVfCabdLI27TkZ568da0P7UtftLQF2Ei5yNvpWbepZbj8e6hAMN4SnQf9MZl/wAKlHxJC/6/w5qqfQK1UU1K1k2BZc7xuX5TyMA/1FTJcxSYKPnPTg0czCxdT4oaUv8ArtO1aL62+f60l38Q/C2ow+TdS6hCuc/8e7D/ABqDcT3NIVB6gH6ijmCwsfiHwM/XVp1/31cf+y1aj1XwTL93Wo/+BTEfzFUWtoH+9BE31QGoX0uwf71lbH/tmKfMB0ET+EpRiPVrVv8At7FW47Dw9L/q7uB/pdA/1rjn8PaTJ97T7f8ABcVXfwpop62KLn+6zD+tHMhHoSaFpL/cCt9Js/1qT/hHNOx/x7nH++a82Pg/Sv4Enj/3ZiKT/hE7Qcfa9Q2HqguDg0XQHc33/CMaWD9uurWEjs1xz+QOaxW+IfhTSnf+zkurqQjH7mNsH8WIrz7UNO0+x1We3hhx5YDfPljyPU1nXOoiEEQoB+FWlfUVzvbz4sX8uRp2jRxDs9zLk/kMVz99468S3YPm6qtqh/htkCfr1rjpb+eX70hA9BxVcuSck5PvTsK5rXd8Lpy95d3F2/rLIzfzqsb5EGIYVX3NUSc0madhFtr+diMPtx02ipLbULlriNTMxBYAg49azyaktW/0qL/fX+dDSA7zTolmM0LfdkiKn8a89nQxyuh6qSDXoul8XTf7privEEXk6nIoAAY7x+NZxZbMk1IrZFRmhWwasSJc0Umc9v1opFXP/9k="/>
          <p:cNvSpPr>
            <a:spLocks noChangeAspect="1" noChangeArrowheads="1"/>
          </p:cNvSpPr>
          <p:nvPr/>
        </p:nvSpPr>
        <p:spPr bwMode="auto">
          <a:xfrm>
            <a:off x="63500" y="-136525"/>
            <a:ext cx="24955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2F2B20"/>
              </a:solidFill>
            </a:endParaRPr>
          </a:p>
        </p:txBody>
      </p:sp>
      <p:pic>
        <p:nvPicPr>
          <p:cNvPr id="1029" name="Picture 5" descr="S:\economie\Business School\VBS Curriculum Mavo Havo VWO\Curriculum VWO\Module  7 WO\Foto's oktober 2014\versieopgewerkt_MG_9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" y="3954016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economie\Business School\VBS Curriculum Mavo Havo VWO\Curriculum VWO\Module  7 WO\Foto's oktober 2014\versieopgewerkt_MG_9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46" y="1"/>
            <a:ext cx="2992754" cy="19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economie\Business School\VBS Curriculum Mavo Havo VWO\Curriculum VWO\Module  7 WO\Foto's oktober 2014\versieopgewerkt_MG_98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53" y="3428661"/>
            <a:ext cx="5145670" cy="34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1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DFDCB7"/>
                </a:solidFill>
              </a:rPr>
              <a:t>Vecon</a:t>
            </a:r>
            <a:r>
              <a:rPr lang="en-US" sz="1400" b="1" dirty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>
                <a:solidFill>
                  <a:srgbClr val="DFDCB7"/>
                </a:solidFill>
              </a:rPr>
              <a:t>Fontanus</a:t>
            </a:r>
            <a:r>
              <a:rPr lang="en-US" sz="1400" b="1" dirty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>
                <a:solidFill>
                  <a:srgbClr val="DFDCB7"/>
                </a:solidFill>
              </a:rPr>
              <a:t>Wetenschappelijk</a:t>
            </a:r>
            <a:r>
              <a:rPr lang="en-US" sz="1400" b="1" dirty="0">
                <a:solidFill>
                  <a:srgbClr val="DFDCB7"/>
                </a:solidFill>
              </a:rPr>
              <a:t> </a:t>
            </a:r>
            <a:r>
              <a:rPr lang="en-US" sz="1400" b="1" dirty="0" err="1">
                <a:solidFill>
                  <a:srgbClr val="DFDCB7"/>
                </a:solidFill>
              </a:rPr>
              <a:t>Onderwijs</a:t>
            </a:r>
            <a:r>
              <a:rPr lang="en-US" sz="1400" b="1" dirty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13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2F2B20"/>
                </a:solidFill>
              </a:rPr>
              <a:t>Concrete invulling:</a:t>
            </a:r>
          </a:p>
          <a:p>
            <a:endParaRPr lang="nl-NL" sz="3200" dirty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Per groepje onderzoek doen bij een onderneming op het gebied van duurzaamheid en schrijven van een kort adviesrapport aan de hand van een interview en vragenlijst(en)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r>
              <a:rPr lang="nl-NL" sz="2000" dirty="0">
                <a:solidFill>
                  <a:srgbClr val="2F2B20"/>
                </a:solidFill>
              </a:rPr>
              <a:t>	</a:t>
            </a:r>
          </a:p>
          <a:p>
            <a:r>
              <a:rPr lang="nl-NL" sz="3200" dirty="0">
                <a:solidFill>
                  <a:srgbClr val="2F2B20"/>
                </a:solidFill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32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4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DFDCB7"/>
                </a:solidFill>
              </a:rPr>
              <a:t>Vecon</a:t>
            </a:r>
            <a:r>
              <a:rPr lang="en-US" sz="1400" b="1" dirty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>
                <a:solidFill>
                  <a:srgbClr val="DFDCB7"/>
                </a:solidFill>
              </a:rPr>
              <a:t>Fontanus</a:t>
            </a:r>
            <a:r>
              <a:rPr lang="en-US" sz="1400" b="1" dirty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>
                <a:solidFill>
                  <a:srgbClr val="DFDCB7"/>
                </a:solidFill>
              </a:rPr>
              <a:t>Wetenschappelijk</a:t>
            </a:r>
            <a:r>
              <a:rPr lang="en-US" sz="1400" b="1" dirty="0">
                <a:solidFill>
                  <a:srgbClr val="DFDCB7"/>
                </a:solidFill>
              </a:rPr>
              <a:t> </a:t>
            </a:r>
            <a:r>
              <a:rPr lang="en-US" sz="1400" b="1" dirty="0" err="1">
                <a:solidFill>
                  <a:srgbClr val="DFDCB7"/>
                </a:solidFill>
              </a:rPr>
              <a:t>Onderwijs</a:t>
            </a:r>
            <a:r>
              <a:rPr lang="en-US" sz="1400" b="1" dirty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14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35955"/>
            <a:ext cx="72007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Middag naar een onderneming in de omgeving (februari 2024 naar </a:t>
            </a:r>
            <a:r>
              <a:rPr lang="nl-NL" sz="3200" dirty="0" err="1">
                <a:solidFill>
                  <a:srgbClr val="2F2B20"/>
                </a:solidFill>
              </a:rPr>
              <a:t>Modiform</a:t>
            </a:r>
            <a:r>
              <a:rPr lang="nl-NL" sz="3200" dirty="0">
                <a:solidFill>
                  <a:srgbClr val="2F2B20"/>
                </a:solidFill>
              </a:rPr>
              <a:t> in Scherpenzeel)</a:t>
            </a:r>
          </a:p>
          <a:p>
            <a:endParaRPr lang="nl-NL" dirty="0">
              <a:solidFill>
                <a:srgbClr val="2F2B20"/>
              </a:solidFill>
            </a:endParaRPr>
          </a:p>
          <a:p>
            <a:r>
              <a:rPr lang="nl-NL" sz="2000" dirty="0">
                <a:solidFill>
                  <a:srgbClr val="2F2B20"/>
                </a:solidFill>
              </a:rPr>
              <a:t>        -	Bedrijfsbezoek</a:t>
            </a:r>
          </a:p>
          <a:p>
            <a:r>
              <a:rPr lang="nl-NL" sz="2000" dirty="0">
                <a:solidFill>
                  <a:srgbClr val="2F2B20"/>
                </a:solidFill>
              </a:rPr>
              <a:t>        -	Presenteren adviesrapport</a:t>
            </a:r>
          </a:p>
          <a:p>
            <a:endParaRPr lang="nl-NL" sz="2000" dirty="0">
              <a:solidFill>
                <a:srgbClr val="2F2B20"/>
              </a:solidFill>
            </a:endParaRPr>
          </a:p>
          <a:p>
            <a:r>
              <a:rPr lang="nl-NL" sz="2000" dirty="0">
                <a:solidFill>
                  <a:srgbClr val="2F2B20"/>
                </a:solidFill>
              </a:rPr>
              <a:t>	</a:t>
            </a:r>
          </a:p>
          <a:p>
            <a:endParaRPr lang="nl-NL" sz="2000" dirty="0">
              <a:solidFill>
                <a:srgbClr val="2F2B20"/>
              </a:solidFill>
            </a:endParaRPr>
          </a:p>
          <a:p>
            <a:r>
              <a:rPr lang="nl-NL" sz="2000" dirty="0">
                <a:solidFill>
                  <a:srgbClr val="2F2B20"/>
                </a:solidFill>
              </a:rPr>
              <a:t>	</a:t>
            </a:r>
          </a:p>
          <a:p>
            <a:r>
              <a:rPr lang="nl-NL" sz="3200" dirty="0">
                <a:solidFill>
                  <a:srgbClr val="2F2B20"/>
                </a:solidFill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32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" y="-15766"/>
            <a:ext cx="5404284" cy="3588782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Vecon</a:t>
            </a:r>
            <a:r>
              <a:rPr lang="en-US" dirty="0"/>
              <a:t> Business School Johannes </a:t>
            </a:r>
            <a:r>
              <a:rPr lang="en-US" dirty="0" err="1"/>
              <a:t>Fontanus</a:t>
            </a:r>
            <a:r>
              <a:rPr lang="en-US" dirty="0"/>
              <a:t> College                       </a:t>
            </a:r>
            <a:r>
              <a:rPr lang="en-US" dirty="0" err="1"/>
              <a:t>odule</a:t>
            </a:r>
            <a:r>
              <a:rPr lang="en-US" dirty="0"/>
              <a:t> HBO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15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2" y="3559324"/>
            <a:ext cx="4416491" cy="331236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45" y="3301076"/>
            <a:ext cx="4742565" cy="355692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44" y="19475"/>
            <a:ext cx="4738055" cy="35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/>
              <a:t>Vecon</a:t>
            </a:r>
            <a:r>
              <a:rPr lang="en-US" sz="1400" b="1" dirty="0"/>
              <a:t> Business School Johannes </a:t>
            </a:r>
            <a:r>
              <a:rPr lang="en-US" sz="1400" b="1" dirty="0" err="1"/>
              <a:t>Fontanus</a:t>
            </a:r>
            <a:r>
              <a:rPr lang="en-US" sz="1400" b="1" dirty="0"/>
              <a:t> College  Module </a:t>
            </a:r>
            <a:r>
              <a:rPr lang="en-US" sz="1400" b="1" dirty="0" err="1"/>
              <a:t>Hoger</a:t>
            </a:r>
            <a:r>
              <a:rPr lang="en-US" sz="1400" b="1" dirty="0"/>
              <a:t> </a:t>
            </a:r>
            <a:r>
              <a:rPr lang="en-US" sz="1400" b="1" dirty="0" err="1"/>
              <a:t>Beroepsonderwijs</a:t>
            </a:r>
            <a:r>
              <a:rPr lang="en-US" sz="1400" b="1" dirty="0"/>
              <a:t> (HBO)</a:t>
            </a:r>
            <a:endParaRPr lang="nl-NL" sz="14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t>2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11560" y="764704"/>
            <a:ext cx="7344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Uitgangspunten:</a:t>
            </a:r>
          </a:p>
          <a:p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Alle havo leerlingen met Bedrijfseconomie volgen VBS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Samenwerking met Christelijke Hogeschool Ede (CHE)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Module telt mee als Praktische Opdracht (PO) voor het schoolexamen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4506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/>
              <a:t>Vecon</a:t>
            </a:r>
            <a:r>
              <a:rPr lang="en-US" sz="1400" b="1" dirty="0"/>
              <a:t> Business School Johannes </a:t>
            </a:r>
            <a:r>
              <a:rPr lang="en-US" sz="1400" b="1" dirty="0" err="1"/>
              <a:t>Fontanus</a:t>
            </a:r>
            <a:r>
              <a:rPr lang="en-US" sz="1400" b="1" dirty="0"/>
              <a:t> College  Module </a:t>
            </a:r>
            <a:r>
              <a:rPr lang="en-US" sz="1400" b="1" dirty="0" err="1"/>
              <a:t>Hoger</a:t>
            </a:r>
            <a:r>
              <a:rPr lang="en-US" sz="1400" b="1" dirty="0"/>
              <a:t> </a:t>
            </a:r>
            <a:r>
              <a:rPr lang="en-US" sz="1400" b="1" dirty="0" err="1"/>
              <a:t>Beroepsonderwijs</a:t>
            </a:r>
            <a:r>
              <a:rPr lang="en-US" sz="1400" b="1" dirty="0"/>
              <a:t> (HBO)</a:t>
            </a:r>
            <a:endParaRPr lang="nl-NL" sz="14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t>3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Doelen:</a:t>
            </a:r>
          </a:p>
          <a:p>
            <a:endParaRPr lang="nl-NL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Leerlingen kennis laten maken met niveau en werkwijze van HBO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Leerlingen kennis laten maken met relevante studierichtingen van 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Studie uitval eerste jaar bij CHE terugdringen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Leerlingen in contact brengen met ondernemingen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070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/>
              <a:t>Vecon</a:t>
            </a:r>
            <a:r>
              <a:rPr lang="en-US" sz="1400" b="1" dirty="0"/>
              <a:t> Business School Johannes </a:t>
            </a:r>
            <a:r>
              <a:rPr lang="en-US" sz="1400" b="1" dirty="0" err="1"/>
              <a:t>Fontanus</a:t>
            </a:r>
            <a:r>
              <a:rPr lang="en-US" sz="1400" b="1" dirty="0"/>
              <a:t> College  Module </a:t>
            </a:r>
            <a:r>
              <a:rPr lang="en-US" sz="1400" b="1" dirty="0" err="1"/>
              <a:t>Hoger</a:t>
            </a:r>
            <a:r>
              <a:rPr lang="en-US" sz="1400" b="1" dirty="0"/>
              <a:t> </a:t>
            </a:r>
            <a:r>
              <a:rPr lang="en-US" sz="1400" b="1" dirty="0" err="1"/>
              <a:t>Beroepsonderwijs</a:t>
            </a:r>
            <a:r>
              <a:rPr lang="en-US" sz="1400" b="1" dirty="0"/>
              <a:t> (HBO)</a:t>
            </a:r>
            <a:endParaRPr lang="nl-NL" sz="14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t>4</a:t>
            </a:fld>
            <a:endParaRPr lang="nl-NL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6EE19D4-F634-A27F-8925-EF84BCCB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17" y="0"/>
            <a:ext cx="5190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9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/>
              <a:t>Vecon</a:t>
            </a:r>
            <a:r>
              <a:rPr lang="en-US" sz="1400" b="1" dirty="0"/>
              <a:t> Business School Johannes </a:t>
            </a:r>
            <a:r>
              <a:rPr lang="en-US" sz="1400" b="1" dirty="0" err="1"/>
              <a:t>Fontanus</a:t>
            </a:r>
            <a:r>
              <a:rPr lang="en-US" sz="1400" b="1" dirty="0"/>
              <a:t> College  Module </a:t>
            </a:r>
            <a:r>
              <a:rPr lang="en-US" sz="1400" b="1" dirty="0" err="1"/>
              <a:t>Hoger</a:t>
            </a:r>
            <a:r>
              <a:rPr lang="en-US" sz="1400" b="1" dirty="0"/>
              <a:t> </a:t>
            </a:r>
            <a:r>
              <a:rPr lang="en-US" sz="1400" b="1" dirty="0" err="1"/>
              <a:t>Beroepsonderwijs</a:t>
            </a:r>
            <a:r>
              <a:rPr lang="en-US" sz="1400" b="1" dirty="0"/>
              <a:t> (HBO)</a:t>
            </a:r>
            <a:endParaRPr lang="nl-NL" sz="14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t>5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Concrete invulling: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Drie inleidende lessen over de Module en vier studierichtingen op de CHE: Bedrijfskunde, Human Resource  Management (HRM), Communicatie en ICT. 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Middag naar de CHE (oktober)</a:t>
            </a:r>
          </a:p>
          <a:p>
            <a:r>
              <a:rPr lang="nl-NL" sz="3200" dirty="0"/>
              <a:t>     </a:t>
            </a:r>
            <a:r>
              <a:rPr lang="nl-NL" sz="2000" dirty="0"/>
              <a:t>-	Volgen van korte colleges over twee studierichtingen en</a:t>
            </a:r>
          </a:p>
          <a:p>
            <a:r>
              <a:rPr lang="nl-NL" sz="2000" dirty="0"/>
              <a:t>        -	Kiezen uit één van </a:t>
            </a:r>
            <a:r>
              <a:rPr lang="nl-NL" sz="2000"/>
              <a:t>de vier </a:t>
            </a:r>
            <a:r>
              <a:rPr lang="nl-NL" sz="2000" dirty="0"/>
              <a:t>studierichtingen</a:t>
            </a:r>
          </a:p>
          <a:p>
            <a:r>
              <a:rPr lang="nl-NL" sz="2000" dirty="0"/>
              <a:t>        -	Vormen van groepjes per studierichting</a:t>
            </a:r>
          </a:p>
          <a:p>
            <a:r>
              <a:rPr lang="nl-NL" sz="2000" dirty="0"/>
              <a:t>        -       Behandelen van casus per studierichting (ronde 1)</a:t>
            </a:r>
          </a:p>
          <a:p>
            <a:endParaRPr lang="nl-NL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37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/>
              <a:t>Vecon</a:t>
            </a:r>
            <a:r>
              <a:rPr lang="en-US" sz="1400" b="1" dirty="0"/>
              <a:t> Business School Johannes </a:t>
            </a:r>
            <a:r>
              <a:rPr lang="en-US" sz="1400" b="1" dirty="0" err="1"/>
              <a:t>Fontanus</a:t>
            </a:r>
            <a:r>
              <a:rPr lang="en-US" sz="1400" b="1" dirty="0"/>
              <a:t> College  Module </a:t>
            </a:r>
            <a:r>
              <a:rPr lang="en-US" sz="1400" b="1" dirty="0" err="1"/>
              <a:t>Hoger</a:t>
            </a:r>
            <a:r>
              <a:rPr lang="en-US" sz="1400" b="1" dirty="0"/>
              <a:t> </a:t>
            </a:r>
            <a:r>
              <a:rPr lang="en-US" sz="1400" b="1" dirty="0" err="1"/>
              <a:t>Beroepsonderwijs</a:t>
            </a:r>
            <a:r>
              <a:rPr lang="en-US" sz="1400" b="1" dirty="0"/>
              <a:t> (HBO)</a:t>
            </a:r>
            <a:endParaRPr lang="nl-NL" sz="1400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t>6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Concrete invulling: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Per groepje onderzoek doen bij een onderneming en schrijven van een kort adviesrapport aan de hand van een interview en vragenlijst(en)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Middag naar CHE (februari)</a:t>
            </a:r>
          </a:p>
          <a:p>
            <a:r>
              <a:rPr lang="nl-NL" sz="3200" dirty="0"/>
              <a:t>     </a:t>
            </a:r>
            <a:r>
              <a:rPr lang="nl-NL" sz="2000" dirty="0"/>
              <a:t>-	Adviesrapport presenteren met behulp van PowerPoint</a:t>
            </a:r>
          </a:p>
          <a:p>
            <a:r>
              <a:rPr lang="nl-NL" sz="2000" dirty="0"/>
              <a:t>        -	Kleine workshop over betreffende studierichting 		</a:t>
            </a:r>
          </a:p>
          <a:p>
            <a:r>
              <a:rPr lang="nl-NL" sz="3200" dirty="0"/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0419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DFDCB7"/>
                </a:solidFill>
              </a:rPr>
              <a:t>Vecon</a:t>
            </a:r>
            <a:r>
              <a:rPr lang="en-US" sz="1400" b="1" dirty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>
                <a:solidFill>
                  <a:srgbClr val="DFDCB7"/>
                </a:solidFill>
              </a:rPr>
              <a:t>Fontanus</a:t>
            </a:r>
            <a:r>
              <a:rPr lang="en-US" sz="1400" b="1" dirty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>
                <a:solidFill>
                  <a:srgbClr val="DFDCB7"/>
                </a:solidFill>
              </a:rPr>
              <a:t>Wetenschappelijk</a:t>
            </a:r>
            <a:r>
              <a:rPr lang="en-US" sz="1400" b="1" dirty="0">
                <a:solidFill>
                  <a:srgbClr val="DFDCB7"/>
                </a:solidFill>
              </a:rPr>
              <a:t> </a:t>
            </a:r>
            <a:r>
              <a:rPr lang="en-US" sz="1400" b="1" dirty="0" err="1">
                <a:solidFill>
                  <a:srgbClr val="DFDCB7"/>
                </a:solidFill>
              </a:rPr>
              <a:t>Onderwijs</a:t>
            </a:r>
            <a:r>
              <a:rPr lang="en-US" sz="1400" b="1" dirty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7</a:t>
            </a:fld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611558" y="692696"/>
            <a:ext cx="74693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2F2B20"/>
                </a:solidFill>
              </a:rPr>
              <a:t>Module Wetenschappelijk Onderwijs (WO)</a:t>
            </a:r>
          </a:p>
          <a:p>
            <a:r>
              <a:rPr lang="nl-NL" sz="3200" b="1" dirty="0" err="1">
                <a:solidFill>
                  <a:srgbClr val="2F2B20"/>
                </a:solidFill>
              </a:rPr>
              <a:t>Vecon</a:t>
            </a:r>
            <a:r>
              <a:rPr lang="nl-NL" sz="3200" b="1" dirty="0">
                <a:solidFill>
                  <a:srgbClr val="2F2B20"/>
                </a:solidFill>
              </a:rPr>
              <a:t> Business School (VBS)</a:t>
            </a:r>
          </a:p>
          <a:p>
            <a:r>
              <a:rPr lang="nl-NL" sz="3200" b="1" dirty="0">
                <a:solidFill>
                  <a:srgbClr val="2F2B20"/>
                </a:solidFill>
              </a:rPr>
              <a:t>VWO-5</a:t>
            </a:r>
          </a:p>
          <a:p>
            <a:endParaRPr lang="nl-NL" dirty="0">
              <a:solidFill>
                <a:srgbClr val="2F2B20"/>
              </a:solidFill>
            </a:endParaRPr>
          </a:p>
          <a:p>
            <a:r>
              <a:rPr lang="nl-NL" dirty="0">
                <a:solidFill>
                  <a:srgbClr val="2F2B20"/>
                </a:solidFill>
              </a:rPr>
              <a:t>Johannes </a:t>
            </a:r>
            <a:r>
              <a:rPr lang="nl-NL" dirty="0" err="1">
                <a:solidFill>
                  <a:srgbClr val="2F2B20"/>
                </a:solidFill>
              </a:rPr>
              <a:t>Fontanus</a:t>
            </a:r>
            <a:r>
              <a:rPr lang="nl-NL" dirty="0">
                <a:solidFill>
                  <a:srgbClr val="2F2B20"/>
                </a:solidFill>
              </a:rPr>
              <a:t> College (JFC) </a:t>
            </a:r>
          </a:p>
          <a:p>
            <a:r>
              <a:rPr lang="nl-NL" dirty="0">
                <a:solidFill>
                  <a:srgbClr val="2F2B20"/>
                </a:solidFill>
              </a:rPr>
              <a:t>Wageningen Universiteit (WU)</a:t>
            </a:r>
          </a:p>
          <a:p>
            <a:endParaRPr lang="nl-NL" dirty="0">
              <a:solidFill>
                <a:srgbClr val="2F2B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b="34016"/>
          <a:stretch/>
        </p:blipFill>
        <p:spPr bwMode="auto">
          <a:xfrm>
            <a:off x="500328" y="5460845"/>
            <a:ext cx="502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03" y="1430056"/>
            <a:ext cx="133072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47" y="3863012"/>
            <a:ext cx="2158730" cy="3936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7E4165-BA0D-17AF-AC19-99CCB7DEF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334" y="3669562"/>
            <a:ext cx="2238375" cy="8763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A58FD9-804F-E819-7D76-12C0F00D0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135" y="5352115"/>
            <a:ext cx="2390775" cy="128587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2B251AD-027A-82D8-BE32-F6B957D2A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406" y="2834255"/>
            <a:ext cx="1805186" cy="180518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E68EE7-84D4-061B-E091-32C604B70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3430" y="4692135"/>
            <a:ext cx="1373138" cy="5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DFDCB7"/>
                </a:solidFill>
              </a:rPr>
              <a:t>Vecon</a:t>
            </a:r>
            <a:r>
              <a:rPr lang="en-US" sz="1400" b="1" dirty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>
                <a:solidFill>
                  <a:srgbClr val="DFDCB7"/>
                </a:solidFill>
              </a:rPr>
              <a:t>Fontanus</a:t>
            </a:r>
            <a:r>
              <a:rPr lang="en-US" sz="1400" b="1" dirty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>
                <a:solidFill>
                  <a:srgbClr val="DFDCB7"/>
                </a:solidFill>
              </a:rPr>
              <a:t>Wetenschappelijk</a:t>
            </a:r>
            <a:r>
              <a:rPr lang="en-US" sz="1400" b="1" dirty="0">
                <a:solidFill>
                  <a:srgbClr val="DFDCB7"/>
                </a:solidFill>
              </a:rPr>
              <a:t> </a:t>
            </a:r>
            <a:r>
              <a:rPr lang="en-US" sz="1400" b="1" dirty="0" err="1">
                <a:solidFill>
                  <a:srgbClr val="DFDCB7"/>
                </a:solidFill>
              </a:rPr>
              <a:t>Onderwijs</a:t>
            </a:r>
            <a:r>
              <a:rPr lang="en-US" sz="1400" b="1" dirty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8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11560" y="764704"/>
            <a:ext cx="73448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2F2B20"/>
                </a:solidFill>
              </a:rPr>
              <a:t>Uitgangspunten:</a:t>
            </a:r>
          </a:p>
          <a:p>
            <a:endParaRPr lang="nl-NL" sz="3200" dirty="0">
              <a:solidFill>
                <a:srgbClr val="2F2B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Alle vwo-leerlingen met Bedrijfseconomie volgen VBS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Samenwerking met Wageningen Universiteit (WU) en onderneming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Module telt mee als Praktische Opdracht (PO) voor het schoolexamen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2400" dirty="0">
              <a:solidFill>
                <a:srgbClr val="2F2B20"/>
              </a:solidFill>
            </a:endParaRPr>
          </a:p>
          <a:p>
            <a:endParaRPr lang="nl-NL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2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>
                <a:solidFill>
                  <a:srgbClr val="DFDCB7"/>
                </a:solidFill>
              </a:rPr>
              <a:t>Vecon</a:t>
            </a:r>
            <a:r>
              <a:rPr lang="en-US" sz="1400" b="1" dirty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>
                <a:solidFill>
                  <a:srgbClr val="DFDCB7"/>
                </a:solidFill>
              </a:rPr>
              <a:t>Fontanus</a:t>
            </a:r>
            <a:r>
              <a:rPr lang="en-US" sz="1400" b="1" dirty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>
                <a:solidFill>
                  <a:srgbClr val="DFDCB7"/>
                </a:solidFill>
              </a:rPr>
              <a:t>Wetenschappelijk</a:t>
            </a:r>
            <a:r>
              <a:rPr lang="en-US" sz="1400" b="1" dirty="0">
                <a:solidFill>
                  <a:srgbClr val="DFDCB7"/>
                </a:solidFill>
              </a:rPr>
              <a:t> </a:t>
            </a:r>
            <a:r>
              <a:rPr lang="en-US" sz="1400" b="1" dirty="0" err="1">
                <a:solidFill>
                  <a:srgbClr val="DFDCB7"/>
                </a:solidFill>
              </a:rPr>
              <a:t>Onderwijs</a:t>
            </a:r>
            <a:r>
              <a:rPr lang="en-US" sz="1400" b="1" dirty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9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2F2B20"/>
                </a:solidFill>
              </a:rPr>
              <a:t>Doelen:</a:t>
            </a:r>
          </a:p>
          <a:p>
            <a:endParaRPr lang="nl-NL" sz="3200" dirty="0">
              <a:solidFill>
                <a:srgbClr val="2F2B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Leerlingen kennis laten maken met  niveau en werkwijze van universiteit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Leerlingen kennis laten maken Duurzaam Ondernemen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2F2B20"/>
                </a:solidFill>
              </a:rPr>
              <a:t>Leerlingen in contact brengen met ondernemingen</a:t>
            </a:r>
          </a:p>
          <a:p>
            <a:endParaRPr lang="nl-N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13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</TotalTime>
  <Words>593</Words>
  <Application>Microsoft Office PowerPoint</Application>
  <PresentationFormat>Diavoorstelling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Aangrenzend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Johannes Fontanus College - Barneveld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JFC-User</dc:creator>
  <cp:lastModifiedBy>Jeannet Hommel</cp:lastModifiedBy>
  <cp:revision>11</cp:revision>
  <dcterms:created xsi:type="dcterms:W3CDTF">2014-11-24T09:17:20Z</dcterms:created>
  <dcterms:modified xsi:type="dcterms:W3CDTF">2024-11-13T16:45:34Z</dcterms:modified>
</cp:coreProperties>
</file>