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9"/>
  </p:notesMasterIdLst>
  <p:sldIdLst>
    <p:sldId id="1054" r:id="rId2"/>
    <p:sldId id="256" r:id="rId3"/>
    <p:sldId id="257" r:id="rId4"/>
    <p:sldId id="269" r:id="rId5"/>
    <p:sldId id="270" r:id="rId6"/>
    <p:sldId id="271" r:id="rId7"/>
    <p:sldId id="258" r:id="rId8"/>
    <p:sldId id="260" r:id="rId9"/>
    <p:sldId id="259" r:id="rId10"/>
    <p:sldId id="261" r:id="rId11"/>
    <p:sldId id="1046" r:id="rId12"/>
    <p:sldId id="263" r:id="rId13"/>
    <p:sldId id="262" r:id="rId14"/>
    <p:sldId id="285" r:id="rId15"/>
    <p:sldId id="1047" r:id="rId16"/>
    <p:sldId id="1055" r:id="rId17"/>
    <p:sldId id="1059" r:id="rId18"/>
    <p:sldId id="1048" r:id="rId19"/>
    <p:sldId id="1051" r:id="rId20"/>
    <p:sldId id="1056" r:id="rId21"/>
    <p:sldId id="1050" r:id="rId22"/>
    <p:sldId id="1052" r:id="rId23"/>
    <p:sldId id="1049" r:id="rId24"/>
    <p:sldId id="1060" r:id="rId25"/>
    <p:sldId id="266" r:id="rId26"/>
    <p:sldId id="1057" r:id="rId27"/>
    <p:sldId id="1058" r:id="rId28"/>
  </p:sldIdLst>
  <p:sldSz cx="9144000" cy="5143500" type="screen16x9"/>
  <p:notesSz cx="6858000" cy="9144000"/>
  <p:embeddedFontLst>
    <p:embeddedFont>
      <p:font typeface="Elephant" panose="02020904090505020303" pitchFamily="18" charset="0"/>
      <p:regular r:id="rId30"/>
      <p:italic r:id="rId31"/>
    </p:embeddedFont>
    <p:embeddedFont>
      <p:font typeface="Montserrat" panose="00000500000000000000" pitchFamily="2" charset="0"/>
      <p:regular r:id="rId32"/>
      <p:bold r:id="rId33"/>
      <p:italic r:id="rId34"/>
      <p:boldItalic r:id="rId35"/>
    </p:embeddedFont>
    <p:embeddedFont>
      <p:font typeface="Playfair Display" panose="00000500000000000000" pitchFamily="2"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9EE497-5142-4463-9E7A-63CB73344B45}" v="259" dt="2024-04-01T18:14:45.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34" autoAdjust="0"/>
    <p:restoredTop sz="75809" autoAdjust="0"/>
  </p:normalViewPr>
  <p:slideViewPr>
    <p:cSldViewPr snapToGrid="0">
      <p:cViewPr varScale="1">
        <p:scale>
          <a:sx n="67" d="100"/>
          <a:sy n="67" d="100"/>
        </p:scale>
        <p:origin x="58" y="3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 de Vries" userId="4c53950d-e5df-4e69-aab0-b132857e5402" providerId="ADAL" clId="{E09EE497-5142-4463-9E7A-63CB73344B45}"/>
    <pc:docChg chg="undo redo custSel addSld delSld modSld">
      <pc:chgData name="I. de Vries" userId="4c53950d-e5df-4e69-aab0-b132857e5402" providerId="ADAL" clId="{E09EE497-5142-4463-9E7A-63CB73344B45}" dt="2024-04-01T18:29:39.573" v="5370" actId="20577"/>
      <pc:docMkLst>
        <pc:docMk/>
      </pc:docMkLst>
      <pc:sldChg chg="modSp mod modNotesTx">
        <pc:chgData name="I. de Vries" userId="4c53950d-e5df-4e69-aab0-b132857e5402" providerId="ADAL" clId="{E09EE497-5142-4463-9E7A-63CB73344B45}" dt="2024-04-01T18:07:19.229" v="4857"/>
        <pc:sldMkLst>
          <pc:docMk/>
          <pc:sldMk cId="0" sldId="256"/>
        </pc:sldMkLst>
        <pc:spChg chg="mod">
          <ac:chgData name="I. de Vries" userId="4c53950d-e5df-4e69-aab0-b132857e5402" providerId="ADAL" clId="{E09EE497-5142-4463-9E7A-63CB73344B45}" dt="2024-03-22T19:31:31.837" v="4771" actId="404"/>
          <ac:spMkLst>
            <pc:docMk/>
            <pc:sldMk cId="0" sldId="256"/>
            <ac:spMk id="58" creationId="{00000000-0000-0000-0000-000000000000}"/>
          </ac:spMkLst>
        </pc:spChg>
        <pc:spChg chg="mod">
          <ac:chgData name="I. de Vries" userId="4c53950d-e5df-4e69-aab0-b132857e5402" providerId="ADAL" clId="{E09EE497-5142-4463-9E7A-63CB73344B45}" dt="2024-03-22T19:00:37.794" v="3042" actId="27636"/>
          <ac:spMkLst>
            <pc:docMk/>
            <pc:sldMk cId="0" sldId="256"/>
            <ac:spMk id="59" creationId="{00000000-0000-0000-0000-000000000000}"/>
          </ac:spMkLst>
        </pc:spChg>
      </pc:sldChg>
      <pc:sldChg chg="addSp delSp modSp mod">
        <pc:chgData name="I. de Vries" userId="4c53950d-e5df-4e69-aab0-b132857e5402" providerId="ADAL" clId="{E09EE497-5142-4463-9E7A-63CB73344B45}" dt="2024-04-01T18:11:11.425" v="4911" actId="404"/>
        <pc:sldMkLst>
          <pc:docMk/>
          <pc:sldMk cId="0" sldId="257"/>
        </pc:sldMkLst>
        <pc:spChg chg="del">
          <ac:chgData name="I. de Vries" userId="4c53950d-e5df-4e69-aab0-b132857e5402" providerId="ADAL" clId="{E09EE497-5142-4463-9E7A-63CB73344B45}" dt="2024-03-14T20:19:36.586" v="276" actId="931"/>
          <ac:spMkLst>
            <pc:docMk/>
            <pc:sldMk cId="0" sldId="257"/>
            <ac:spMk id="2" creationId="{B2167E79-6064-1601-13F9-F36862C82B87}"/>
          </ac:spMkLst>
        </pc:spChg>
        <pc:spChg chg="add mod">
          <ac:chgData name="I. de Vries" userId="4c53950d-e5df-4e69-aab0-b132857e5402" providerId="ADAL" clId="{E09EE497-5142-4463-9E7A-63CB73344B45}" dt="2024-04-01T18:11:11.425" v="4911" actId="404"/>
          <ac:spMkLst>
            <pc:docMk/>
            <pc:sldMk cId="0" sldId="257"/>
            <ac:spMk id="3" creationId="{657F36F2-9928-514A-72DC-6528FB28B9A4}"/>
          </ac:spMkLst>
        </pc:spChg>
        <pc:spChg chg="add del mod">
          <ac:chgData name="I. de Vries" userId="4c53950d-e5df-4e69-aab0-b132857e5402" providerId="ADAL" clId="{E09EE497-5142-4463-9E7A-63CB73344B45}" dt="2024-03-14T20:21:21.073" v="293" actId="22"/>
          <ac:spMkLst>
            <pc:docMk/>
            <pc:sldMk cId="0" sldId="257"/>
            <ac:spMk id="6" creationId="{C733D78C-A90B-6446-0D1F-F98610D9DD08}"/>
          </ac:spMkLst>
        </pc:spChg>
        <pc:spChg chg="mod">
          <ac:chgData name="I. de Vries" userId="4c53950d-e5df-4e69-aab0-b132857e5402" providerId="ADAL" clId="{E09EE497-5142-4463-9E7A-63CB73344B45}" dt="2024-03-15T11:11:05.214" v="2243" actId="20577"/>
          <ac:spMkLst>
            <pc:docMk/>
            <pc:sldMk cId="0" sldId="257"/>
            <ac:spMk id="65" creationId="{00000000-0000-0000-0000-000000000000}"/>
          </ac:spMkLst>
        </pc:spChg>
        <pc:picChg chg="add del mod">
          <ac:chgData name="I. de Vries" userId="4c53950d-e5df-4e69-aab0-b132857e5402" providerId="ADAL" clId="{E09EE497-5142-4463-9E7A-63CB73344B45}" dt="2024-03-14T20:19:44.601" v="279" actId="478"/>
          <ac:picMkLst>
            <pc:docMk/>
            <pc:sldMk cId="0" sldId="257"/>
            <ac:picMk id="4" creationId="{7B6C565A-24F0-7C41-44C0-81FECC39822C}"/>
          </ac:picMkLst>
        </pc:picChg>
        <pc:picChg chg="add mod modCrop">
          <ac:chgData name="I. de Vries" userId="4c53950d-e5df-4e69-aab0-b132857e5402" providerId="ADAL" clId="{E09EE497-5142-4463-9E7A-63CB73344B45}" dt="2024-03-14T20:21:15.639" v="292" actId="931"/>
          <ac:picMkLst>
            <pc:docMk/>
            <pc:sldMk cId="0" sldId="257"/>
            <ac:picMk id="8" creationId="{5310446F-691F-0ED2-8E49-BBB7A2E19762}"/>
          </ac:picMkLst>
        </pc:picChg>
        <pc:picChg chg="add del">
          <ac:chgData name="I. de Vries" userId="4c53950d-e5df-4e69-aab0-b132857e5402" providerId="ADAL" clId="{E09EE497-5142-4463-9E7A-63CB73344B45}" dt="2024-03-14T20:21:12.966" v="287" actId="22"/>
          <ac:picMkLst>
            <pc:docMk/>
            <pc:sldMk cId="0" sldId="257"/>
            <ac:picMk id="10" creationId="{ABF29715-2877-E9E7-581D-7A60BC7186E7}"/>
          </ac:picMkLst>
        </pc:picChg>
        <pc:picChg chg="add mod ord modCrop">
          <ac:chgData name="I. de Vries" userId="4c53950d-e5df-4e69-aab0-b132857e5402" providerId="ADAL" clId="{E09EE497-5142-4463-9E7A-63CB73344B45}" dt="2024-03-14T20:21:31.819" v="294" actId="18131"/>
          <ac:picMkLst>
            <pc:docMk/>
            <pc:sldMk cId="0" sldId="257"/>
            <ac:picMk id="12" creationId="{4183AAA9-DD36-276D-B6CA-8D32A091C851}"/>
          </ac:picMkLst>
        </pc:picChg>
      </pc:sldChg>
      <pc:sldChg chg="modSp mod">
        <pc:chgData name="I. de Vries" userId="4c53950d-e5df-4e69-aab0-b132857e5402" providerId="ADAL" clId="{E09EE497-5142-4463-9E7A-63CB73344B45}" dt="2024-04-01T18:14:10.057" v="5114" actId="20577"/>
        <pc:sldMkLst>
          <pc:docMk/>
          <pc:sldMk cId="0" sldId="258"/>
        </pc:sldMkLst>
        <pc:spChg chg="mod">
          <ac:chgData name="I. de Vries" userId="4c53950d-e5df-4e69-aab0-b132857e5402" providerId="ADAL" clId="{E09EE497-5142-4463-9E7A-63CB73344B45}" dt="2024-03-14T20:24:17.020" v="322" actId="20577"/>
          <ac:spMkLst>
            <pc:docMk/>
            <pc:sldMk cId="0" sldId="258"/>
            <ac:spMk id="70" creationId="{00000000-0000-0000-0000-000000000000}"/>
          </ac:spMkLst>
        </pc:spChg>
        <pc:spChg chg="mod">
          <ac:chgData name="I. de Vries" userId="4c53950d-e5df-4e69-aab0-b132857e5402" providerId="ADAL" clId="{E09EE497-5142-4463-9E7A-63CB73344B45}" dt="2024-04-01T18:14:10.057" v="5114" actId="20577"/>
          <ac:spMkLst>
            <pc:docMk/>
            <pc:sldMk cId="0" sldId="258"/>
            <ac:spMk id="71" creationId="{00000000-0000-0000-0000-000000000000}"/>
          </ac:spMkLst>
        </pc:spChg>
      </pc:sldChg>
      <pc:sldChg chg="modSp mod">
        <pc:chgData name="I. de Vries" userId="4c53950d-e5df-4e69-aab0-b132857e5402" providerId="ADAL" clId="{E09EE497-5142-4463-9E7A-63CB73344B45}" dt="2024-03-22T19:05:33.347" v="3278" actId="20577"/>
        <pc:sldMkLst>
          <pc:docMk/>
          <pc:sldMk cId="0" sldId="259"/>
        </pc:sldMkLst>
        <pc:spChg chg="mod">
          <ac:chgData name="I. de Vries" userId="4c53950d-e5df-4e69-aab0-b132857e5402" providerId="ADAL" clId="{E09EE497-5142-4463-9E7A-63CB73344B45}" dt="2024-03-14T20:25:13.260" v="388" actId="6549"/>
          <ac:spMkLst>
            <pc:docMk/>
            <pc:sldMk cId="0" sldId="259"/>
            <ac:spMk id="76" creationId="{00000000-0000-0000-0000-000000000000}"/>
          </ac:spMkLst>
        </pc:spChg>
        <pc:spChg chg="mod">
          <ac:chgData name="I. de Vries" userId="4c53950d-e5df-4e69-aab0-b132857e5402" providerId="ADAL" clId="{E09EE497-5142-4463-9E7A-63CB73344B45}" dt="2024-03-22T19:05:33.347" v="3278" actId="20577"/>
          <ac:spMkLst>
            <pc:docMk/>
            <pc:sldMk cId="0" sldId="259"/>
            <ac:spMk id="77" creationId="{00000000-0000-0000-0000-000000000000}"/>
          </ac:spMkLst>
        </pc:spChg>
      </pc:sldChg>
      <pc:sldChg chg="modSp mod">
        <pc:chgData name="I. de Vries" userId="4c53950d-e5df-4e69-aab0-b132857e5402" providerId="ADAL" clId="{E09EE497-5142-4463-9E7A-63CB73344B45}" dt="2024-03-15T11:13:08.414" v="2334" actId="27636"/>
        <pc:sldMkLst>
          <pc:docMk/>
          <pc:sldMk cId="0" sldId="260"/>
        </pc:sldMkLst>
        <pc:spChg chg="mod">
          <ac:chgData name="I. de Vries" userId="4c53950d-e5df-4e69-aab0-b132857e5402" providerId="ADAL" clId="{E09EE497-5142-4463-9E7A-63CB73344B45}" dt="2024-03-15T11:13:08.414" v="2334" actId="27636"/>
          <ac:spMkLst>
            <pc:docMk/>
            <pc:sldMk cId="0" sldId="260"/>
            <ac:spMk id="83" creationId="{00000000-0000-0000-0000-000000000000}"/>
          </ac:spMkLst>
        </pc:spChg>
      </pc:sldChg>
      <pc:sldChg chg="modSp">
        <pc:chgData name="I. de Vries" userId="4c53950d-e5df-4e69-aab0-b132857e5402" providerId="ADAL" clId="{E09EE497-5142-4463-9E7A-63CB73344B45}" dt="2024-03-22T19:05:44.999" v="3283" actId="20577"/>
        <pc:sldMkLst>
          <pc:docMk/>
          <pc:sldMk cId="0" sldId="261"/>
        </pc:sldMkLst>
        <pc:spChg chg="mod">
          <ac:chgData name="I. de Vries" userId="4c53950d-e5df-4e69-aab0-b132857e5402" providerId="ADAL" clId="{E09EE497-5142-4463-9E7A-63CB73344B45}" dt="2024-03-22T19:05:44.999" v="3283" actId="20577"/>
          <ac:spMkLst>
            <pc:docMk/>
            <pc:sldMk cId="0" sldId="261"/>
            <ac:spMk id="88" creationId="{00000000-0000-0000-0000-000000000000}"/>
          </ac:spMkLst>
        </pc:spChg>
      </pc:sldChg>
      <pc:sldChg chg="modSp mod">
        <pc:chgData name="I. de Vries" userId="4c53950d-e5df-4e69-aab0-b132857e5402" providerId="ADAL" clId="{E09EE497-5142-4463-9E7A-63CB73344B45}" dt="2024-03-14T20:35:24.074" v="489" actId="6549"/>
        <pc:sldMkLst>
          <pc:docMk/>
          <pc:sldMk cId="0" sldId="262"/>
        </pc:sldMkLst>
        <pc:spChg chg="mod">
          <ac:chgData name="I. de Vries" userId="4c53950d-e5df-4e69-aab0-b132857e5402" providerId="ADAL" clId="{E09EE497-5142-4463-9E7A-63CB73344B45}" dt="2024-03-14T20:35:24.074" v="489" actId="6549"/>
          <ac:spMkLst>
            <pc:docMk/>
            <pc:sldMk cId="0" sldId="262"/>
            <ac:spMk id="95" creationId="{00000000-0000-0000-0000-000000000000}"/>
          </ac:spMkLst>
        </pc:spChg>
      </pc:sldChg>
      <pc:sldChg chg="addSp delSp modSp mod delAnim modAnim">
        <pc:chgData name="I. de Vries" userId="4c53950d-e5df-4e69-aab0-b132857e5402" providerId="ADAL" clId="{E09EE497-5142-4463-9E7A-63CB73344B45}" dt="2024-04-01T18:15:16.787" v="5121" actId="1076"/>
        <pc:sldMkLst>
          <pc:docMk/>
          <pc:sldMk cId="0" sldId="263"/>
        </pc:sldMkLst>
        <pc:picChg chg="add del mod">
          <ac:chgData name="I. de Vries" userId="4c53950d-e5df-4e69-aab0-b132857e5402" providerId="ADAL" clId="{E09EE497-5142-4463-9E7A-63CB73344B45}" dt="2024-04-01T18:15:07.261" v="5120" actId="478"/>
          <ac:picMkLst>
            <pc:docMk/>
            <pc:sldMk cId="0" sldId="263"/>
            <ac:picMk id="4" creationId="{244AAD62-86C7-C217-1840-63EFDE595B72}"/>
          </ac:picMkLst>
        </pc:picChg>
        <pc:picChg chg="del mod">
          <ac:chgData name="I. de Vries" userId="4c53950d-e5df-4e69-aab0-b132857e5402" providerId="ADAL" clId="{E09EE497-5142-4463-9E7A-63CB73344B45}" dt="2024-03-14T20:26:34.565" v="393" actId="478"/>
          <ac:picMkLst>
            <pc:docMk/>
            <pc:sldMk cId="0" sldId="263"/>
            <ac:picMk id="5" creationId="{AEBB8FA9-97C8-9253-54DD-80F3F196E21D}"/>
          </ac:picMkLst>
        </pc:picChg>
        <pc:picChg chg="mod ord">
          <ac:chgData name="I. de Vries" userId="4c53950d-e5df-4e69-aab0-b132857e5402" providerId="ADAL" clId="{E09EE497-5142-4463-9E7A-63CB73344B45}" dt="2024-04-01T18:15:16.787" v="5121" actId="1076"/>
          <ac:picMkLst>
            <pc:docMk/>
            <pc:sldMk cId="0" sldId="263"/>
            <ac:picMk id="7" creationId="{A8E282A1-DB71-05E7-80FE-94B71E474542}"/>
          </ac:picMkLst>
        </pc:picChg>
        <pc:picChg chg="add del mod">
          <ac:chgData name="I. de Vries" userId="4c53950d-e5df-4e69-aab0-b132857e5402" providerId="ADAL" clId="{E09EE497-5142-4463-9E7A-63CB73344B45}" dt="2024-04-01T18:14:45.117" v="5117" actId="478"/>
          <ac:picMkLst>
            <pc:docMk/>
            <pc:sldMk cId="0" sldId="263"/>
            <ac:picMk id="1026" creationId="{03ED5103-CF74-9D37-2AA0-9676A194B318}"/>
          </ac:picMkLst>
        </pc:picChg>
      </pc:sldChg>
      <pc:sldChg chg="modSp mod">
        <pc:chgData name="I. de Vries" userId="4c53950d-e5df-4e69-aab0-b132857e5402" providerId="ADAL" clId="{E09EE497-5142-4463-9E7A-63CB73344B45}" dt="2024-03-22T19:08:17.634" v="3330" actId="20577"/>
        <pc:sldMkLst>
          <pc:docMk/>
          <pc:sldMk cId="0" sldId="266"/>
        </pc:sldMkLst>
        <pc:spChg chg="mod">
          <ac:chgData name="I. de Vries" userId="4c53950d-e5df-4e69-aab0-b132857e5402" providerId="ADAL" clId="{E09EE497-5142-4463-9E7A-63CB73344B45}" dt="2024-03-22T19:08:17.634" v="3330" actId="20577"/>
          <ac:spMkLst>
            <pc:docMk/>
            <pc:sldMk cId="0" sldId="266"/>
            <ac:spMk id="4" creationId="{93E22BAE-B94F-A714-B0C3-B494E93CA251}"/>
          </ac:spMkLst>
        </pc:spChg>
        <pc:spChg chg="mod">
          <ac:chgData name="I. de Vries" userId="4c53950d-e5df-4e69-aab0-b132857e5402" providerId="ADAL" clId="{E09EE497-5142-4463-9E7A-63CB73344B45}" dt="2024-03-15T11:18:44.362" v="2634" actId="27636"/>
          <ac:spMkLst>
            <pc:docMk/>
            <pc:sldMk cId="0" sldId="266"/>
            <ac:spMk id="119" creationId="{00000000-0000-0000-0000-000000000000}"/>
          </ac:spMkLst>
        </pc:spChg>
        <pc:spChg chg="mod">
          <ac:chgData name="I. de Vries" userId="4c53950d-e5df-4e69-aab0-b132857e5402" providerId="ADAL" clId="{E09EE497-5142-4463-9E7A-63CB73344B45}" dt="2024-03-15T11:17:59.151" v="2528" actId="20577"/>
          <ac:spMkLst>
            <pc:docMk/>
            <pc:sldMk cId="0" sldId="266"/>
            <ac:spMk id="120" creationId="{00000000-0000-0000-0000-000000000000}"/>
          </ac:spMkLst>
        </pc:spChg>
      </pc:sldChg>
      <pc:sldChg chg="addSp delSp modSp mod">
        <pc:chgData name="I. de Vries" userId="4c53950d-e5df-4e69-aab0-b132857e5402" providerId="ADAL" clId="{E09EE497-5142-4463-9E7A-63CB73344B45}" dt="2024-04-01T18:13:22.027" v="5103" actId="20577"/>
        <pc:sldMkLst>
          <pc:docMk/>
          <pc:sldMk cId="3396427965" sldId="269"/>
        </pc:sldMkLst>
        <pc:spChg chg="add mod">
          <ac:chgData name="I. de Vries" userId="4c53950d-e5df-4e69-aab0-b132857e5402" providerId="ADAL" clId="{E09EE497-5142-4463-9E7A-63CB73344B45}" dt="2024-04-01T18:12:32.591" v="5050" actId="313"/>
          <ac:spMkLst>
            <pc:docMk/>
            <pc:sldMk cId="3396427965" sldId="269"/>
            <ac:spMk id="3" creationId="{E8841AB9-BC23-686C-79E0-0E5AE5A817A2}"/>
          </ac:spMkLst>
        </pc:spChg>
        <pc:spChg chg="add del mod">
          <ac:chgData name="I. de Vries" userId="4c53950d-e5df-4e69-aab0-b132857e5402" providerId="ADAL" clId="{E09EE497-5142-4463-9E7A-63CB73344B45}" dt="2024-03-22T19:01:15.522" v="3043" actId="478"/>
          <ac:spMkLst>
            <pc:docMk/>
            <pc:sldMk cId="3396427965" sldId="269"/>
            <ac:spMk id="4" creationId="{25704DBC-4D89-AB65-00A2-CCEC9C131926}"/>
          </ac:spMkLst>
        </pc:spChg>
        <pc:spChg chg="mod">
          <ac:chgData name="I. de Vries" userId="4c53950d-e5df-4e69-aab0-b132857e5402" providerId="ADAL" clId="{E09EE497-5142-4463-9E7A-63CB73344B45}" dt="2024-04-01T18:13:22.027" v="5103" actId="20577"/>
          <ac:spMkLst>
            <pc:docMk/>
            <pc:sldMk cId="3396427965" sldId="269"/>
            <ac:spMk id="5" creationId="{1291FB42-815A-1AD1-D38C-7311AD1B0CF4}"/>
          </ac:spMkLst>
        </pc:spChg>
        <pc:picChg chg="mod">
          <ac:chgData name="I. de Vries" userId="4c53950d-e5df-4e69-aab0-b132857e5402" providerId="ADAL" clId="{E09EE497-5142-4463-9E7A-63CB73344B45}" dt="2024-04-01T18:12:19.368" v="5042" actId="1036"/>
          <ac:picMkLst>
            <pc:docMk/>
            <pc:sldMk cId="3396427965" sldId="269"/>
            <ac:picMk id="6" creationId="{B2180186-2F25-7F4C-5776-9CFF486902AB}"/>
          </ac:picMkLst>
        </pc:picChg>
        <pc:picChg chg="mod">
          <ac:chgData name="I. de Vries" userId="4c53950d-e5df-4e69-aab0-b132857e5402" providerId="ADAL" clId="{E09EE497-5142-4463-9E7A-63CB73344B45}" dt="2024-04-01T18:12:22.500" v="5045" actId="1036"/>
          <ac:picMkLst>
            <pc:docMk/>
            <pc:sldMk cId="3396427965" sldId="269"/>
            <ac:picMk id="2052" creationId="{7C35DCC6-4EFD-48FC-A8AE-826180CA7F21}"/>
          </ac:picMkLst>
        </pc:picChg>
      </pc:sldChg>
      <pc:sldChg chg="modSp mod">
        <pc:chgData name="I. de Vries" userId="4c53950d-e5df-4e69-aab0-b132857e5402" providerId="ADAL" clId="{E09EE497-5142-4463-9E7A-63CB73344B45}" dt="2024-03-22T19:02:08.406" v="3076" actId="27636"/>
        <pc:sldMkLst>
          <pc:docMk/>
          <pc:sldMk cId="2353132969" sldId="270"/>
        </pc:sldMkLst>
        <pc:spChg chg="mod">
          <ac:chgData name="I. de Vries" userId="4c53950d-e5df-4e69-aab0-b132857e5402" providerId="ADAL" clId="{E09EE497-5142-4463-9E7A-63CB73344B45}" dt="2024-03-22T19:02:08.406" v="3076" actId="27636"/>
          <ac:spMkLst>
            <pc:docMk/>
            <pc:sldMk cId="2353132969" sldId="270"/>
            <ac:spMk id="3" creationId="{86815073-FC85-4C0F-1CB6-35D67B1AB5CD}"/>
          </ac:spMkLst>
        </pc:spChg>
      </pc:sldChg>
      <pc:sldChg chg="modSp mod">
        <pc:chgData name="I. de Vries" userId="4c53950d-e5df-4e69-aab0-b132857e5402" providerId="ADAL" clId="{E09EE497-5142-4463-9E7A-63CB73344B45}" dt="2024-03-22T19:03:30.829" v="3246" actId="20577"/>
        <pc:sldMkLst>
          <pc:docMk/>
          <pc:sldMk cId="3428789977" sldId="271"/>
        </pc:sldMkLst>
        <pc:spChg chg="mod">
          <ac:chgData name="I. de Vries" userId="4c53950d-e5df-4e69-aab0-b132857e5402" providerId="ADAL" clId="{E09EE497-5142-4463-9E7A-63CB73344B45}" dt="2024-03-15T11:11:24.004" v="2285" actId="20577"/>
          <ac:spMkLst>
            <pc:docMk/>
            <pc:sldMk cId="3428789977" sldId="271"/>
            <ac:spMk id="2" creationId="{9B1152D2-BFE2-1523-4043-F6611EAA9BED}"/>
          </ac:spMkLst>
        </pc:spChg>
        <pc:spChg chg="mod">
          <ac:chgData name="I. de Vries" userId="4c53950d-e5df-4e69-aab0-b132857e5402" providerId="ADAL" clId="{E09EE497-5142-4463-9E7A-63CB73344B45}" dt="2024-03-22T19:03:30.829" v="3246" actId="20577"/>
          <ac:spMkLst>
            <pc:docMk/>
            <pc:sldMk cId="3428789977" sldId="271"/>
            <ac:spMk id="3" creationId="{C217CF1C-BBC7-6701-AC6F-ED8010309B0B}"/>
          </ac:spMkLst>
        </pc:spChg>
      </pc:sldChg>
      <pc:sldChg chg="del">
        <pc:chgData name="I. de Vries" userId="4c53950d-e5df-4e69-aab0-b132857e5402" providerId="ADAL" clId="{E09EE497-5142-4463-9E7A-63CB73344B45}" dt="2024-03-14T20:35:41.879" v="490" actId="47"/>
        <pc:sldMkLst>
          <pc:docMk/>
          <pc:sldMk cId="1164981031" sldId="282"/>
        </pc:sldMkLst>
      </pc:sldChg>
      <pc:sldChg chg="modSp mod">
        <pc:chgData name="I. de Vries" userId="4c53950d-e5df-4e69-aab0-b132857e5402" providerId="ADAL" clId="{E09EE497-5142-4463-9E7A-63CB73344B45}" dt="2024-03-22T19:06:22.232" v="3319" actId="113"/>
        <pc:sldMkLst>
          <pc:docMk/>
          <pc:sldMk cId="0" sldId="285"/>
        </pc:sldMkLst>
        <pc:spChg chg="mod">
          <ac:chgData name="I. de Vries" userId="4c53950d-e5df-4e69-aab0-b132857e5402" providerId="ADAL" clId="{E09EE497-5142-4463-9E7A-63CB73344B45}" dt="2024-03-22T19:06:22.232" v="3319" actId="113"/>
          <ac:spMkLst>
            <pc:docMk/>
            <pc:sldMk cId="0" sldId="285"/>
            <ac:spMk id="362" creationId="{00000000-0000-0000-0000-000000000000}"/>
          </ac:spMkLst>
        </pc:spChg>
        <pc:picChg chg="mod">
          <ac:chgData name="I. de Vries" userId="4c53950d-e5df-4e69-aab0-b132857e5402" providerId="ADAL" clId="{E09EE497-5142-4463-9E7A-63CB73344B45}" dt="2024-03-14T20:35:48.624" v="491" actId="1076"/>
          <ac:picMkLst>
            <pc:docMk/>
            <pc:sldMk cId="0" sldId="285"/>
            <ac:picMk id="373" creationId="{00000000-0000-0000-0000-000000000000}"/>
          </ac:picMkLst>
        </pc:picChg>
      </pc:sldChg>
      <pc:sldChg chg="modSp mod">
        <pc:chgData name="I. de Vries" userId="4c53950d-e5df-4e69-aab0-b132857e5402" providerId="ADAL" clId="{E09EE497-5142-4463-9E7A-63CB73344B45}" dt="2024-03-22T19:06:13.506" v="3318" actId="20577"/>
        <pc:sldMkLst>
          <pc:docMk/>
          <pc:sldMk cId="1338599069" sldId="1046"/>
        </pc:sldMkLst>
        <pc:spChg chg="mod">
          <ac:chgData name="I. de Vries" userId="4c53950d-e5df-4e69-aab0-b132857e5402" providerId="ADAL" clId="{E09EE497-5142-4463-9E7A-63CB73344B45}" dt="2024-03-22T19:06:13.506" v="3318" actId="20577"/>
          <ac:spMkLst>
            <pc:docMk/>
            <pc:sldMk cId="1338599069" sldId="1046"/>
            <ac:spMk id="3" creationId="{12B33127-0A11-1FA7-02EF-3B2543A3903A}"/>
          </ac:spMkLst>
        </pc:spChg>
      </pc:sldChg>
      <pc:sldChg chg="modSp mod">
        <pc:chgData name="I. de Vries" userId="4c53950d-e5df-4e69-aab0-b132857e5402" providerId="ADAL" clId="{E09EE497-5142-4463-9E7A-63CB73344B45}" dt="2024-03-22T19:06:38.147" v="3320" actId="14100"/>
        <pc:sldMkLst>
          <pc:docMk/>
          <pc:sldMk cId="1881910807" sldId="1047"/>
        </pc:sldMkLst>
        <pc:spChg chg="mod">
          <ac:chgData name="I. de Vries" userId="4c53950d-e5df-4e69-aab0-b132857e5402" providerId="ADAL" clId="{E09EE497-5142-4463-9E7A-63CB73344B45}" dt="2024-03-14T20:36:10.270" v="504" actId="20577"/>
          <ac:spMkLst>
            <pc:docMk/>
            <pc:sldMk cId="1881910807" sldId="1047"/>
            <ac:spMk id="2" creationId="{ABE999F2-2012-1B8D-2C86-5B90084AF970}"/>
          </ac:spMkLst>
        </pc:spChg>
        <pc:spChg chg="mod">
          <ac:chgData name="I. de Vries" userId="4c53950d-e5df-4e69-aab0-b132857e5402" providerId="ADAL" clId="{E09EE497-5142-4463-9E7A-63CB73344B45}" dt="2024-03-22T19:06:38.147" v="3320" actId="14100"/>
          <ac:spMkLst>
            <pc:docMk/>
            <pc:sldMk cId="1881910807" sldId="1047"/>
            <ac:spMk id="3" creationId="{85F53BC0-5AE4-5CA9-F938-56AAA5039121}"/>
          </ac:spMkLst>
        </pc:spChg>
      </pc:sldChg>
      <pc:sldChg chg="addSp delSp modSp mod">
        <pc:chgData name="I. de Vries" userId="4c53950d-e5df-4e69-aab0-b132857e5402" providerId="ADAL" clId="{E09EE497-5142-4463-9E7A-63CB73344B45}" dt="2024-04-01T18:17:12.481" v="5149" actId="478"/>
        <pc:sldMkLst>
          <pc:docMk/>
          <pc:sldMk cId="3837491964" sldId="1048"/>
        </pc:sldMkLst>
        <pc:spChg chg="mod">
          <ac:chgData name="I. de Vries" userId="4c53950d-e5df-4e69-aab0-b132857e5402" providerId="ADAL" clId="{E09EE497-5142-4463-9E7A-63CB73344B45}" dt="2024-03-15T11:15:31.695" v="2361" actId="20577"/>
          <ac:spMkLst>
            <pc:docMk/>
            <pc:sldMk cId="3837491964" sldId="1048"/>
            <ac:spMk id="2" creationId="{B34AC6DB-8C76-35E8-E29D-B93CEF05EA54}"/>
          </ac:spMkLst>
        </pc:spChg>
        <pc:spChg chg="mod">
          <ac:chgData name="I. de Vries" userId="4c53950d-e5df-4e69-aab0-b132857e5402" providerId="ADAL" clId="{E09EE497-5142-4463-9E7A-63CB73344B45}" dt="2024-03-14T21:04:41.224" v="1770" actId="14100"/>
          <ac:spMkLst>
            <pc:docMk/>
            <pc:sldMk cId="3837491964" sldId="1048"/>
            <ac:spMk id="3" creationId="{A2E40228-12DC-70B7-51CB-A219CAD747AC}"/>
          </ac:spMkLst>
        </pc:spChg>
        <pc:spChg chg="mod">
          <ac:chgData name="I. de Vries" userId="4c53950d-e5df-4e69-aab0-b132857e5402" providerId="ADAL" clId="{E09EE497-5142-4463-9E7A-63CB73344B45}" dt="2024-03-15T11:05:54.002" v="1960" actId="404"/>
          <ac:spMkLst>
            <pc:docMk/>
            <pc:sldMk cId="3837491964" sldId="1048"/>
            <ac:spMk id="6" creationId="{A1502FFF-84C9-2523-84A1-67F9D74E8BA6}"/>
          </ac:spMkLst>
        </pc:spChg>
        <pc:picChg chg="add del mod modCrop">
          <ac:chgData name="I. de Vries" userId="4c53950d-e5df-4e69-aab0-b132857e5402" providerId="ADAL" clId="{E09EE497-5142-4463-9E7A-63CB73344B45}" dt="2024-04-01T18:17:12.481" v="5149" actId="478"/>
          <ac:picMkLst>
            <pc:docMk/>
            <pc:sldMk cId="3837491964" sldId="1048"/>
            <ac:picMk id="7" creationId="{A4BAE2E6-B321-8780-240D-E13D458035CF}"/>
          </ac:picMkLst>
        </pc:picChg>
      </pc:sldChg>
      <pc:sldChg chg="modSp mod">
        <pc:chgData name="I. de Vries" userId="4c53950d-e5df-4e69-aab0-b132857e5402" providerId="ADAL" clId="{E09EE497-5142-4463-9E7A-63CB73344B45}" dt="2024-03-15T11:17:12.387" v="2508" actId="20577"/>
        <pc:sldMkLst>
          <pc:docMk/>
          <pc:sldMk cId="3944127297" sldId="1049"/>
        </pc:sldMkLst>
        <pc:spChg chg="mod">
          <ac:chgData name="I. de Vries" userId="4c53950d-e5df-4e69-aab0-b132857e5402" providerId="ADAL" clId="{E09EE497-5142-4463-9E7A-63CB73344B45}" dt="2024-03-15T11:17:12.387" v="2508" actId="20577"/>
          <ac:spMkLst>
            <pc:docMk/>
            <pc:sldMk cId="3944127297" sldId="1049"/>
            <ac:spMk id="3" creationId="{63D6A679-E2B8-902A-B765-FFDBEFDBFCF5}"/>
          </ac:spMkLst>
        </pc:spChg>
      </pc:sldChg>
      <pc:sldChg chg="addSp modSp mod">
        <pc:chgData name="I. de Vries" userId="4c53950d-e5df-4e69-aab0-b132857e5402" providerId="ADAL" clId="{E09EE497-5142-4463-9E7A-63CB73344B45}" dt="2024-03-15T11:07:17.573" v="1978" actId="167"/>
        <pc:sldMkLst>
          <pc:docMk/>
          <pc:sldMk cId="2821466092" sldId="1050"/>
        </pc:sldMkLst>
        <pc:spChg chg="add mod ord">
          <ac:chgData name="I. de Vries" userId="4c53950d-e5df-4e69-aab0-b132857e5402" providerId="ADAL" clId="{E09EE497-5142-4463-9E7A-63CB73344B45}" dt="2024-03-15T11:07:17.573" v="1978" actId="167"/>
          <ac:spMkLst>
            <pc:docMk/>
            <pc:sldMk cId="2821466092" sldId="1050"/>
            <ac:spMk id="4" creationId="{994CEFB9-E5BB-1C66-4160-FFE842E16F94}"/>
          </ac:spMkLst>
        </pc:spChg>
        <pc:picChg chg="mod">
          <ac:chgData name="I. de Vries" userId="4c53950d-e5df-4e69-aab0-b132857e5402" providerId="ADAL" clId="{E09EE497-5142-4463-9E7A-63CB73344B45}" dt="2024-03-14T21:05:31.094" v="1778" actId="1036"/>
          <ac:picMkLst>
            <pc:docMk/>
            <pc:sldMk cId="2821466092" sldId="1050"/>
            <ac:picMk id="5" creationId="{C38CB38D-E476-9B9F-5039-F3C9BBE370BB}"/>
          </ac:picMkLst>
        </pc:picChg>
      </pc:sldChg>
      <pc:sldChg chg="addSp delSp modSp mod">
        <pc:chgData name="I. de Vries" userId="4c53950d-e5df-4e69-aab0-b132857e5402" providerId="ADAL" clId="{E09EE497-5142-4463-9E7A-63CB73344B45}" dt="2024-04-01T18:25:20.799" v="5201" actId="1076"/>
        <pc:sldMkLst>
          <pc:docMk/>
          <pc:sldMk cId="2743920449" sldId="1051"/>
        </pc:sldMkLst>
        <pc:spChg chg="mod">
          <ac:chgData name="I. de Vries" userId="4c53950d-e5df-4e69-aab0-b132857e5402" providerId="ADAL" clId="{E09EE497-5142-4463-9E7A-63CB73344B45}" dt="2024-04-01T18:20:12.631" v="5188" actId="1076"/>
          <ac:spMkLst>
            <pc:docMk/>
            <pc:sldMk cId="2743920449" sldId="1051"/>
            <ac:spMk id="3" creationId="{11315A33-D5C3-B693-D169-86E62390A90E}"/>
          </ac:spMkLst>
        </pc:spChg>
        <pc:spChg chg="add mod ord">
          <ac:chgData name="I. de Vries" userId="4c53950d-e5df-4e69-aab0-b132857e5402" providerId="ADAL" clId="{E09EE497-5142-4463-9E7A-63CB73344B45}" dt="2024-04-01T18:25:20.799" v="5201" actId="1076"/>
          <ac:spMkLst>
            <pc:docMk/>
            <pc:sldMk cId="2743920449" sldId="1051"/>
            <ac:spMk id="7" creationId="{8C1C2E05-8DC4-A7F6-1A96-3A53595BCD1C}"/>
          </ac:spMkLst>
        </pc:spChg>
        <pc:picChg chg="del">
          <ac:chgData name="I. de Vries" userId="4c53950d-e5df-4e69-aab0-b132857e5402" providerId="ADAL" clId="{E09EE497-5142-4463-9E7A-63CB73344B45}" dt="2024-03-14T20:44:16.931" v="997" actId="478"/>
          <ac:picMkLst>
            <pc:docMk/>
            <pc:sldMk cId="2743920449" sldId="1051"/>
            <ac:picMk id="5" creationId="{C26B1273-6161-795B-67C7-135905BE9F9A}"/>
          </ac:picMkLst>
        </pc:picChg>
        <pc:picChg chg="add ord">
          <ac:chgData name="I. de Vries" userId="4c53950d-e5df-4e69-aab0-b132857e5402" providerId="ADAL" clId="{E09EE497-5142-4463-9E7A-63CB73344B45}" dt="2024-04-01T18:19:52.816" v="5153" actId="170"/>
          <ac:picMkLst>
            <pc:docMk/>
            <pc:sldMk cId="2743920449" sldId="1051"/>
            <ac:picMk id="6" creationId="{43549805-942D-C849-C55C-0802B978F288}"/>
          </ac:picMkLst>
        </pc:picChg>
      </pc:sldChg>
      <pc:sldChg chg="addSp modSp mod">
        <pc:chgData name="I. de Vries" userId="4c53950d-e5df-4e69-aab0-b132857e5402" providerId="ADAL" clId="{E09EE497-5142-4463-9E7A-63CB73344B45}" dt="2024-04-01T18:27:26.104" v="5306" actId="1076"/>
        <pc:sldMkLst>
          <pc:docMk/>
          <pc:sldMk cId="2618172129" sldId="1052"/>
        </pc:sldMkLst>
        <pc:spChg chg="add mod ord">
          <ac:chgData name="I. de Vries" userId="4c53950d-e5df-4e69-aab0-b132857e5402" providerId="ADAL" clId="{E09EE497-5142-4463-9E7A-63CB73344B45}" dt="2024-03-15T11:07:26.252" v="1980" actId="167"/>
          <ac:spMkLst>
            <pc:docMk/>
            <pc:sldMk cId="2618172129" sldId="1052"/>
            <ac:spMk id="4" creationId="{35336B3A-9371-7CF0-DCD6-880A12583A03}"/>
          </ac:spMkLst>
        </pc:spChg>
        <pc:spChg chg="mod">
          <ac:chgData name="I. de Vries" userId="4c53950d-e5df-4e69-aab0-b132857e5402" providerId="ADAL" clId="{E09EE497-5142-4463-9E7A-63CB73344B45}" dt="2024-04-01T18:27:26.104" v="5306" actId="1076"/>
          <ac:spMkLst>
            <pc:docMk/>
            <pc:sldMk cId="2618172129" sldId="1052"/>
            <ac:spMk id="6" creationId="{9C481013-AF7F-99FB-925C-F15F41B45CC8}"/>
          </ac:spMkLst>
        </pc:spChg>
      </pc:sldChg>
      <pc:sldChg chg="del">
        <pc:chgData name="I. de Vries" userId="4c53950d-e5df-4e69-aab0-b132857e5402" providerId="ADAL" clId="{E09EE497-5142-4463-9E7A-63CB73344B45}" dt="2024-03-14T20:46:15.992" v="1001" actId="47"/>
        <pc:sldMkLst>
          <pc:docMk/>
          <pc:sldMk cId="1149105426" sldId="1053"/>
        </pc:sldMkLst>
      </pc:sldChg>
      <pc:sldChg chg="addSp delSp modSp mod">
        <pc:chgData name="I. de Vries" userId="4c53950d-e5df-4e69-aab0-b132857e5402" providerId="ADAL" clId="{E09EE497-5142-4463-9E7A-63CB73344B45}" dt="2024-04-01T18:03:59.246" v="4848" actId="1038"/>
        <pc:sldMkLst>
          <pc:docMk/>
          <pc:sldMk cId="3660440038" sldId="1054"/>
        </pc:sldMkLst>
        <pc:spChg chg="mod">
          <ac:chgData name="I. de Vries" userId="4c53950d-e5df-4e69-aab0-b132857e5402" providerId="ADAL" clId="{E09EE497-5142-4463-9E7A-63CB73344B45}" dt="2024-03-22T18:58:38.940" v="2928" actId="207"/>
          <ac:spMkLst>
            <pc:docMk/>
            <pc:sldMk cId="3660440038" sldId="1054"/>
            <ac:spMk id="2" creationId="{9E27F352-50C2-44B0-7383-E524CA7AB8F4}"/>
          </ac:spMkLst>
        </pc:spChg>
        <pc:spChg chg="mod">
          <ac:chgData name="I. de Vries" userId="4c53950d-e5df-4e69-aab0-b132857e5402" providerId="ADAL" clId="{E09EE497-5142-4463-9E7A-63CB73344B45}" dt="2024-04-01T18:03:26.394" v="4829" actId="6549"/>
          <ac:spMkLst>
            <pc:docMk/>
            <pc:sldMk cId="3660440038" sldId="1054"/>
            <ac:spMk id="3" creationId="{1B2CDCD5-69AB-E933-143B-3DD4AA88BACE}"/>
          </ac:spMkLst>
        </pc:spChg>
        <pc:spChg chg="add mod ord">
          <ac:chgData name="I. de Vries" userId="4c53950d-e5df-4e69-aab0-b132857e5402" providerId="ADAL" clId="{E09EE497-5142-4463-9E7A-63CB73344B45}" dt="2024-03-22T18:58:29.952" v="2926" actId="167"/>
          <ac:spMkLst>
            <pc:docMk/>
            <pc:sldMk cId="3660440038" sldId="1054"/>
            <ac:spMk id="4" creationId="{014EC2D2-18D6-DE2B-D241-D597C8848989}"/>
          </ac:spMkLst>
        </pc:spChg>
        <pc:picChg chg="del">
          <ac:chgData name="I. de Vries" userId="4c53950d-e5df-4e69-aab0-b132857e5402" providerId="ADAL" clId="{E09EE497-5142-4463-9E7A-63CB73344B45}" dt="2024-03-14T20:18:12.281" v="155" actId="478"/>
          <ac:picMkLst>
            <pc:docMk/>
            <pc:sldMk cId="3660440038" sldId="1054"/>
            <ac:picMk id="5" creationId="{ED63D2FD-AD02-FA6B-7AC5-DE0B146D7CDF}"/>
          </ac:picMkLst>
        </pc:picChg>
        <pc:picChg chg="add del mod">
          <ac:chgData name="I. de Vries" userId="4c53950d-e5df-4e69-aab0-b132857e5402" providerId="ADAL" clId="{E09EE497-5142-4463-9E7A-63CB73344B45}" dt="2024-03-15T11:02:54.968" v="1836" actId="478"/>
          <ac:picMkLst>
            <pc:docMk/>
            <pc:sldMk cId="3660440038" sldId="1054"/>
            <ac:picMk id="6" creationId="{56477F3D-333B-19D1-8F74-99868B6A6E13}"/>
          </ac:picMkLst>
        </pc:picChg>
        <pc:picChg chg="add mod modCrop">
          <ac:chgData name="I. de Vries" userId="4c53950d-e5df-4e69-aab0-b132857e5402" providerId="ADAL" clId="{E09EE497-5142-4463-9E7A-63CB73344B45}" dt="2024-04-01T18:03:59.246" v="4848" actId="1038"/>
          <ac:picMkLst>
            <pc:docMk/>
            <pc:sldMk cId="3660440038" sldId="1054"/>
            <ac:picMk id="6" creationId="{93C74CDD-6DFF-21D2-7815-8AD8FB4CC299}"/>
          </ac:picMkLst>
        </pc:picChg>
        <pc:picChg chg="add del mod">
          <ac:chgData name="I. de Vries" userId="4c53950d-e5df-4e69-aab0-b132857e5402" providerId="ADAL" clId="{E09EE497-5142-4463-9E7A-63CB73344B45}" dt="2024-03-15T11:04:34.596" v="1883" actId="478"/>
          <ac:picMkLst>
            <pc:docMk/>
            <pc:sldMk cId="3660440038" sldId="1054"/>
            <ac:picMk id="8" creationId="{11F38A94-E034-ABED-BE76-91EA807B6832}"/>
          </ac:picMkLst>
        </pc:picChg>
        <pc:picChg chg="add mod">
          <ac:chgData name="I. de Vries" userId="4c53950d-e5df-4e69-aab0-b132857e5402" providerId="ADAL" clId="{E09EE497-5142-4463-9E7A-63CB73344B45}" dt="2024-03-15T11:04:37.170" v="1885" actId="1076"/>
          <ac:picMkLst>
            <pc:docMk/>
            <pc:sldMk cId="3660440038" sldId="1054"/>
            <ac:picMk id="10" creationId="{D26367C5-2671-02F3-ADE7-F9FF5A0B521D}"/>
          </ac:picMkLst>
        </pc:picChg>
      </pc:sldChg>
      <pc:sldChg chg="addSp modSp new mod modAnim">
        <pc:chgData name="I. de Vries" userId="4c53950d-e5df-4e69-aab0-b132857e5402" providerId="ADAL" clId="{E09EE497-5142-4463-9E7A-63CB73344B45}" dt="2024-04-01T18:17:06.511" v="5148" actId="20577"/>
        <pc:sldMkLst>
          <pc:docMk/>
          <pc:sldMk cId="4190841173" sldId="1055"/>
        </pc:sldMkLst>
        <pc:spChg chg="mod">
          <ac:chgData name="I. de Vries" userId="4c53950d-e5df-4e69-aab0-b132857e5402" providerId="ADAL" clId="{E09EE497-5142-4463-9E7A-63CB73344B45}" dt="2024-03-14T20:41:25.927" v="728" actId="6549"/>
          <ac:spMkLst>
            <pc:docMk/>
            <pc:sldMk cId="4190841173" sldId="1055"/>
            <ac:spMk id="2" creationId="{A0FC6FB2-F872-D141-BF96-D695239469C2}"/>
          </ac:spMkLst>
        </pc:spChg>
        <pc:spChg chg="mod">
          <ac:chgData name="I. de Vries" userId="4c53950d-e5df-4e69-aab0-b132857e5402" providerId="ADAL" clId="{E09EE497-5142-4463-9E7A-63CB73344B45}" dt="2024-03-14T20:39:31.906" v="632" actId="948"/>
          <ac:spMkLst>
            <pc:docMk/>
            <pc:sldMk cId="4190841173" sldId="1055"/>
            <ac:spMk id="3" creationId="{9658CBCC-23DE-5324-414D-F2C059F6EFBA}"/>
          </ac:spMkLst>
        </pc:spChg>
        <pc:spChg chg="add mod">
          <ac:chgData name="I. de Vries" userId="4c53950d-e5df-4e69-aab0-b132857e5402" providerId="ADAL" clId="{E09EE497-5142-4463-9E7A-63CB73344B45}" dt="2024-03-14T20:41:06.275" v="722" actId="20577"/>
          <ac:spMkLst>
            <pc:docMk/>
            <pc:sldMk cId="4190841173" sldId="1055"/>
            <ac:spMk id="5" creationId="{BDFFD741-D5F7-D845-33D9-13596797052A}"/>
          </ac:spMkLst>
        </pc:spChg>
        <pc:spChg chg="add mod">
          <ac:chgData name="I. de Vries" userId="4c53950d-e5df-4e69-aab0-b132857e5402" providerId="ADAL" clId="{E09EE497-5142-4463-9E7A-63CB73344B45}" dt="2024-04-01T18:17:06.511" v="5148" actId="20577"/>
          <ac:spMkLst>
            <pc:docMk/>
            <pc:sldMk cId="4190841173" sldId="1055"/>
            <ac:spMk id="7" creationId="{D209F8FF-AA10-CEAE-4C1A-EABC99C55F24}"/>
          </ac:spMkLst>
        </pc:spChg>
        <pc:picChg chg="add mod">
          <ac:chgData name="I. de Vries" userId="4c53950d-e5df-4e69-aab0-b132857e5402" providerId="ADAL" clId="{E09EE497-5142-4463-9E7A-63CB73344B45}" dt="2024-03-14T20:41:17.408" v="726" actId="14100"/>
          <ac:picMkLst>
            <pc:docMk/>
            <pc:sldMk cId="4190841173" sldId="1055"/>
            <ac:picMk id="6" creationId="{D3F6B4AE-6557-3032-F04C-24E5B94A65CC}"/>
          </ac:picMkLst>
        </pc:picChg>
      </pc:sldChg>
      <pc:sldChg chg="addSp delSp modSp new mod">
        <pc:chgData name="I. de Vries" userId="4c53950d-e5df-4e69-aab0-b132857e5402" providerId="ADAL" clId="{E09EE497-5142-4463-9E7A-63CB73344B45}" dt="2024-04-01T18:26:48.162" v="5264" actId="403"/>
        <pc:sldMkLst>
          <pc:docMk/>
          <pc:sldMk cId="1742240951" sldId="1056"/>
        </pc:sldMkLst>
        <pc:spChg chg="del mod">
          <ac:chgData name="I. de Vries" userId="4c53950d-e5df-4e69-aab0-b132857e5402" providerId="ADAL" clId="{E09EE497-5142-4463-9E7A-63CB73344B45}" dt="2024-03-15T11:06:06.535" v="1962" actId="478"/>
          <ac:spMkLst>
            <pc:docMk/>
            <pc:sldMk cId="1742240951" sldId="1056"/>
            <ac:spMk id="2" creationId="{00EC282E-0BB0-3FDC-7C1B-0A8DB463B1F5}"/>
          </ac:spMkLst>
        </pc:spChg>
        <pc:spChg chg="add mod">
          <ac:chgData name="I. de Vries" userId="4c53950d-e5df-4e69-aab0-b132857e5402" providerId="ADAL" clId="{E09EE497-5142-4463-9E7A-63CB73344B45}" dt="2024-04-01T18:26:48.162" v="5264" actId="403"/>
          <ac:spMkLst>
            <pc:docMk/>
            <pc:sldMk cId="1742240951" sldId="1056"/>
            <ac:spMk id="3" creationId="{2D960830-E95D-C49D-8E0A-7803C746FC59}"/>
          </ac:spMkLst>
        </pc:spChg>
        <pc:spChg chg="del">
          <ac:chgData name="I. de Vries" userId="4c53950d-e5df-4e69-aab0-b132857e5402" providerId="ADAL" clId="{E09EE497-5142-4463-9E7A-63CB73344B45}" dt="2024-03-15T11:06:04.691" v="1961" actId="478"/>
          <ac:spMkLst>
            <pc:docMk/>
            <pc:sldMk cId="1742240951" sldId="1056"/>
            <ac:spMk id="3" creationId="{82EEFC6A-A3AA-BC8D-3AAD-0AB0E9C9B46F}"/>
          </ac:spMkLst>
        </pc:spChg>
        <pc:spChg chg="add mod ord">
          <ac:chgData name="I. de Vries" userId="4c53950d-e5df-4e69-aab0-b132857e5402" providerId="ADAL" clId="{E09EE497-5142-4463-9E7A-63CB73344B45}" dt="2024-03-15T11:06:42.322" v="1974" actId="1036"/>
          <ac:spMkLst>
            <pc:docMk/>
            <pc:sldMk cId="1742240951" sldId="1056"/>
            <ac:spMk id="6" creationId="{8F6B3A6A-AEC9-0419-58BD-B71617696525}"/>
          </ac:spMkLst>
        </pc:spChg>
        <pc:picChg chg="add">
          <ac:chgData name="I. de Vries" userId="4c53950d-e5df-4e69-aab0-b132857e5402" providerId="ADAL" clId="{E09EE497-5142-4463-9E7A-63CB73344B45}" dt="2024-03-14T20:44:56.838" v="1000" actId="22"/>
          <ac:picMkLst>
            <pc:docMk/>
            <pc:sldMk cId="1742240951" sldId="1056"/>
            <ac:picMk id="5" creationId="{FABE5CDE-5416-C5EC-E782-28AFE12288BD}"/>
          </ac:picMkLst>
        </pc:picChg>
      </pc:sldChg>
      <pc:sldChg chg="addSp modSp new mod setBg modNotesTx">
        <pc:chgData name="I. de Vries" userId="4c53950d-e5df-4e69-aab0-b132857e5402" providerId="ADAL" clId="{E09EE497-5142-4463-9E7A-63CB73344B45}" dt="2024-04-01T18:27:41.652" v="5324" actId="20577"/>
        <pc:sldMkLst>
          <pc:docMk/>
          <pc:sldMk cId="2151692469" sldId="1057"/>
        </pc:sldMkLst>
        <pc:spChg chg="mod">
          <ac:chgData name="I. de Vries" userId="4c53950d-e5df-4e69-aab0-b132857e5402" providerId="ADAL" clId="{E09EE497-5142-4463-9E7A-63CB73344B45}" dt="2024-03-15T11:20:47.716" v="2669" actId="20577"/>
          <ac:spMkLst>
            <pc:docMk/>
            <pc:sldMk cId="2151692469" sldId="1057"/>
            <ac:spMk id="2" creationId="{65E0DA37-6A2A-1022-8169-B6FE3BD040F7}"/>
          </ac:spMkLst>
        </pc:spChg>
        <pc:spChg chg="mod ord">
          <ac:chgData name="I. de Vries" userId="4c53950d-e5df-4e69-aab0-b132857e5402" providerId="ADAL" clId="{E09EE497-5142-4463-9E7A-63CB73344B45}" dt="2024-03-22T19:08:54.165" v="3333" actId="27636"/>
          <ac:spMkLst>
            <pc:docMk/>
            <pc:sldMk cId="2151692469" sldId="1057"/>
            <ac:spMk id="3" creationId="{E3612187-A168-4DF8-EDBC-7A83106249A3}"/>
          </ac:spMkLst>
        </pc:spChg>
        <pc:spChg chg="add">
          <ac:chgData name="I. de Vries" userId="4c53950d-e5df-4e69-aab0-b132857e5402" providerId="ADAL" clId="{E09EE497-5142-4463-9E7A-63CB73344B45}" dt="2024-03-15T11:19:51.729" v="2638" actId="26606"/>
          <ac:spMkLst>
            <pc:docMk/>
            <pc:sldMk cId="2151692469" sldId="1057"/>
            <ac:spMk id="9" creationId="{8FBA68A5-A7C7-4D91-AB95-6E0B6FFD8743}"/>
          </ac:spMkLst>
        </pc:spChg>
        <pc:spChg chg="add">
          <ac:chgData name="I. de Vries" userId="4c53950d-e5df-4e69-aab0-b132857e5402" providerId="ADAL" clId="{E09EE497-5142-4463-9E7A-63CB73344B45}" dt="2024-03-15T11:19:51.729" v="2638" actId="26606"/>
          <ac:spMkLst>
            <pc:docMk/>
            <pc:sldMk cId="2151692469" sldId="1057"/>
            <ac:spMk id="11" creationId="{DA4051E3-92B2-42FC-BB3D-372E4A614439}"/>
          </ac:spMkLst>
        </pc:spChg>
        <pc:spChg chg="add">
          <ac:chgData name="I. de Vries" userId="4c53950d-e5df-4e69-aab0-b132857e5402" providerId="ADAL" clId="{E09EE497-5142-4463-9E7A-63CB73344B45}" dt="2024-03-15T11:19:51.729" v="2638" actId="26606"/>
          <ac:spMkLst>
            <pc:docMk/>
            <pc:sldMk cId="2151692469" sldId="1057"/>
            <ac:spMk id="19" creationId="{870F1165-C2FC-4313-ADED-D8514C00E1EE}"/>
          </ac:spMkLst>
        </pc:spChg>
        <pc:spChg chg="add">
          <ac:chgData name="I. de Vries" userId="4c53950d-e5df-4e69-aab0-b132857e5402" providerId="ADAL" clId="{E09EE497-5142-4463-9E7A-63CB73344B45}" dt="2024-03-15T11:19:51.729" v="2638" actId="26606"/>
          <ac:spMkLst>
            <pc:docMk/>
            <pc:sldMk cId="2151692469" sldId="1057"/>
            <ac:spMk id="21" creationId="{3FD564DD-780E-4279-99FF-A16618E11908}"/>
          </ac:spMkLst>
        </pc:spChg>
        <pc:spChg chg="add">
          <ac:chgData name="I. de Vries" userId="4c53950d-e5df-4e69-aab0-b132857e5402" providerId="ADAL" clId="{E09EE497-5142-4463-9E7A-63CB73344B45}" dt="2024-03-15T11:19:51.729" v="2638" actId="26606"/>
          <ac:spMkLst>
            <pc:docMk/>
            <pc:sldMk cId="2151692469" sldId="1057"/>
            <ac:spMk id="23" creationId="{99A04334-45A9-4F91-BCE9-8F0F4F104981}"/>
          </ac:spMkLst>
        </pc:spChg>
        <pc:spChg chg="add">
          <ac:chgData name="I. de Vries" userId="4c53950d-e5df-4e69-aab0-b132857e5402" providerId="ADAL" clId="{E09EE497-5142-4463-9E7A-63CB73344B45}" dt="2024-03-15T11:19:51.729" v="2638" actId="26606"/>
          <ac:spMkLst>
            <pc:docMk/>
            <pc:sldMk cId="2151692469" sldId="1057"/>
            <ac:spMk id="25" creationId="{F5BB14C7-B6E4-427D-AEAC-7A18D089F922}"/>
          </ac:spMkLst>
        </pc:spChg>
        <pc:picChg chg="add mod">
          <ac:chgData name="I. de Vries" userId="4c53950d-e5df-4e69-aab0-b132857e5402" providerId="ADAL" clId="{E09EE497-5142-4463-9E7A-63CB73344B45}" dt="2024-03-15T11:20:16.829" v="2659" actId="1036"/>
          <ac:picMkLst>
            <pc:docMk/>
            <pc:sldMk cId="2151692469" sldId="1057"/>
            <ac:picMk id="4" creationId="{74AB7D8B-77DC-5A45-BDFC-F9A2EE0DD92C}"/>
          </ac:picMkLst>
        </pc:picChg>
        <pc:cxnChg chg="add">
          <ac:chgData name="I. de Vries" userId="4c53950d-e5df-4e69-aab0-b132857e5402" providerId="ADAL" clId="{E09EE497-5142-4463-9E7A-63CB73344B45}" dt="2024-03-15T11:19:51.729" v="2638" actId="26606"/>
          <ac:cxnSpMkLst>
            <pc:docMk/>
            <pc:sldMk cId="2151692469" sldId="1057"/>
            <ac:cxnSpMk id="13" creationId="{3C425084-C97A-4C25-AE47-DDECF2DD3ABC}"/>
          </ac:cxnSpMkLst>
        </pc:cxnChg>
        <pc:cxnChg chg="add">
          <ac:chgData name="I. de Vries" userId="4c53950d-e5df-4e69-aab0-b132857e5402" providerId="ADAL" clId="{E09EE497-5142-4463-9E7A-63CB73344B45}" dt="2024-03-15T11:19:51.729" v="2638" actId="26606"/>
          <ac:cxnSpMkLst>
            <pc:docMk/>
            <pc:sldMk cId="2151692469" sldId="1057"/>
            <ac:cxnSpMk id="15" creationId="{96A478A1-0B34-4F2B-88FA-CF47551E5DF9}"/>
          </ac:cxnSpMkLst>
        </pc:cxnChg>
        <pc:cxnChg chg="add">
          <ac:chgData name="I. de Vries" userId="4c53950d-e5df-4e69-aab0-b132857e5402" providerId="ADAL" clId="{E09EE497-5142-4463-9E7A-63CB73344B45}" dt="2024-03-15T11:19:51.729" v="2638" actId="26606"/>
          <ac:cxnSpMkLst>
            <pc:docMk/>
            <pc:sldMk cId="2151692469" sldId="1057"/>
            <ac:cxnSpMk id="17" creationId="{C7F5CC56-CBE8-4152-AD5E-982DD286AA28}"/>
          </ac:cxnSpMkLst>
        </pc:cxnChg>
        <pc:cxnChg chg="add">
          <ac:chgData name="I. de Vries" userId="4c53950d-e5df-4e69-aab0-b132857e5402" providerId="ADAL" clId="{E09EE497-5142-4463-9E7A-63CB73344B45}" dt="2024-03-15T11:19:51.729" v="2638" actId="26606"/>
          <ac:cxnSpMkLst>
            <pc:docMk/>
            <pc:sldMk cId="2151692469" sldId="1057"/>
            <ac:cxnSpMk id="27" creationId="{ABAD74CF-CB22-463B-9031-D3BE16111B9B}"/>
          </ac:cxnSpMkLst>
        </pc:cxnChg>
        <pc:cxnChg chg="add">
          <ac:chgData name="I. de Vries" userId="4c53950d-e5df-4e69-aab0-b132857e5402" providerId="ADAL" clId="{E09EE497-5142-4463-9E7A-63CB73344B45}" dt="2024-03-15T11:19:51.729" v="2638" actId="26606"/>
          <ac:cxnSpMkLst>
            <pc:docMk/>
            <pc:sldMk cId="2151692469" sldId="1057"/>
            <ac:cxnSpMk id="29" creationId="{82B589D1-AB2D-469C-960E-40C719BA8281}"/>
          </ac:cxnSpMkLst>
        </pc:cxnChg>
        <pc:cxnChg chg="add">
          <ac:chgData name="I. de Vries" userId="4c53950d-e5df-4e69-aab0-b132857e5402" providerId="ADAL" clId="{E09EE497-5142-4463-9E7A-63CB73344B45}" dt="2024-03-15T11:19:51.729" v="2638" actId="26606"/>
          <ac:cxnSpMkLst>
            <pc:docMk/>
            <pc:sldMk cId="2151692469" sldId="1057"/>
            <ac:cxnSpMk id="31" creationId="{055BC9DE-F4C7-4F1F-833F-C0E20531FBC7}"/>
          </ac:cxnSpMkLst>
        </pc:cxnChg>
        <pc:cxnChg chg="add">
          <ac:chgData name="I. de Vries" userId="4c53950d-e5df-4e69-aab0-b132857e5402" providerId="ADAL" clId="{E09EE497-5142-4463-9E7A-63CB73344B45}" dt="2024-03-15T11:19:51.729" v="2638" actId="26606"/>
          <ac:cxnSpMkLst>
            <pc:docMk/>
            <pc:sldMk cId="2151692469" sldId="1057"/>
            <ac:cxnSpMk id="33" creationId="{5876D832-527B-45C0-8F01-17AA4D90244B}"/>
          </ac:cxnSpMkLst>
        </pc:cxnChg>
      </pc:sldChg>
      <pc:sldChg chg="addSp delSp modSp new mod setBg modNotesTx">
        <pc:chgData name="I. de Vries" userId="4c53950d-e5df-4e69-aab0-b132857e5402" providerId="ADAL" clId="{E09EE497-5142-4463-9E7A-63CB73344B45}" dt="2024-04-01T18:29:39.573" v="5370" actId="20577"/>
        <pc:sldMkLst>
          <pc:docMk/>
          <pc:sldMk cId="3064519408" sldId="1058"/>
        </pc:sldMkLst>
        <pc:spChg chg="mod">
          <ac:chgData name="I. de Vries" userId="4c53950d-e5df-4e69-aab0-b132857e5402" providerId="ADAL" clId="{E09EE497-5142-4463-9E7A-63CB73344B45}" dt="2024-03-14T20:53:38.737" v="1454" actId="20577"/>
          <ac:spMkLst>
            <pc:docMk/>
            <pc:sldMk cId="3064519408" sldId="1058"/>
            <ac:spMk id="2" creationId="{4439D236-BF88-018B-79F0-0786805030B1}"/>
          </ac:spMkLst>
        </pc:spChg>
        <pc:spChg chg="mod">
          <ac:chgData name="I. de Vries" userId="4c53950d-e5df-4e69-aab0-b132857e5402" providerId="ADAL" clId="{E09EE497-5142-4463-9E7A-63CB73344B45}" dt="2024-03-15T11:22:27.238" v="2835" actId="20577"/>
          <ac:spMkLst>
            <pc:docMk/>
            <pc:sldMk cId="3064519408" sldId="1058"/>
            <ac:spMk id="3" creationId="{E652DFC2-BA40-4C5A-09F2-40EAF748CAF4}"/>
          </ac:spMkLst>
        </pc:spChg>
        <pc:spChg chg="add del">
          <ac:chgData name="I. de Vries" userId="4c53950d-e5df-4e69-aab0-b132857e5402" providerId="ADAL" clId="{E09EE497-5142-4463-9E7A-63CB73344B45}" dt="2024-03-14T20:52:29.608" v="1405" actId="26606"/>
          <ac:spMkLst>
            <pc:docMk/>
            <pc:sldMk cId="3064519408" sldId="1058"/>
            <ac:spMk id="8" creationId="{8FBA68A5-A7C7-4D91-AB95-6E0B6FFD8743}"/>
          </ac:spMkLst>
        </pc:spChg>
        <pc:spChg chg="add del">
          <ac:chgData name="I. de Vries" userId="4c53950d-e5df-4e69-aab0-b132857e5402" providerId="ADAL" clId="{E09EE497-5142-4463-9E7A-63CB73344B45}" dt="2024-03-14T20:52:29.608" v="1405" actId="26606"/>
          <ac:spMkLst>
            <pc:docMk/>
            <pc:sldMk cId="3064519408" sldId="1058"/>
            <ac:spMk id="10" creationId="{DA4051E3-92B2-42FC-BB3D-372E4A614439}"/>
          </ac:spMkLst>
        </pc:spChg>
        <pc:spChg chg="add del">
          <ac:chgData name="I. de Vries" userId="4c53950d-e5df-4e69-aab0-b132857e5402" providerId="ADAL" clId="{E09EE497-5142-4463-9E7A-63CB73344B45}" dt="2024-03-14T20:52:29.608" v="1405" actId="26606"/>
          <ac:spMkLst>
            <pc:docMk/>
            <pc:sldMk cId="3064519408" sldId="1058"/>
            <ac:spMk id="18" creationId="{870F1165-C2FC-4313-ADED-D8514C00E1EE}"/>
          </ac:spMkLst>
        </pc:spChg>
        <pc:spChg chg="add del">
          <ac:chgData name="I. de Vries" userId="4c53950d-e5df-4e69-aab0-b132857e5402" providerId="ADAL" clId="{E09EE497-5142-4463-9E7A-63CB73344B45}" dt="2024-03-14T20:52:29.608" v="1405" actId="26606"/>
          <ac:spMkLst>
            <pc:docMk/>
            <pc:sldMk cId="3064519408" sldId="1058"/>
            <ac:spMk id="20" creationId="{3FD564DD-780E-4279-99FF-A16618E11908}"/>
          </ac:spMkLst>
        </pc:spChg>
        <pc:spChg chg="add del">
          <ac:chgData name="I. de Vries" userId="4c53950d-e5df-4e69-aab0-b132857e5402" providerId="ADAL" clId="{E09EE497-5142-4463-9E7A-63CB73344B45}" dt="2024-03-14T20:52:29.608" v="1405" actId="26606"/>
          <ac:spMkLst>
            <pc:docMk/>
            <pc:sldMk cId="3064519408" sldId="1058"/>
            <ac:spMk id="22" creationId="{F5BB14C7-B6E4-427D-AEAC-7A18D089F922}"/>
          </ac:spMkLst>
        </pc:spChg>
        <pc:picChg chg="add mod">
          <ac:chgData name="I. de Vries" userId="4c53950d-e5df-4e69-aab0-b132857e5402" providerId="ADAL" clId="{E09EE497-5142-4463-9E7A-63CB73344B45}" dt="2024-03-14T20:56:09.905" v="1645" actId="1076"/>
          <ac:picMkLst>
            <pc:docMk/>
            <pc:sldMk cId="3064519408" sldId="1058"/>
            <ac:picMk id="4" creationId="{F3439CFC-A24F-5688-8E49-E6E335F34DE6}"/>
          </ac:picMkLst>
        </pc:picChg>
        <pc:picChg chg="add mod">
          <ac:chgData name="I. de Vries" userId="4c53950d-e5df-4e69-aab0-b132857e5402" providerId="ADAL" clId="{E09EE497-5142-4463-9E7A-63CB73344B45}" dt="2024-03-14T20:56:07.626" v="1644" actId="1076"/>
          <ac:picMkLst>
            <pc:docMk/>
            <pc:sldMk cId="3064519408" sldId="1058"/>
            <ac:picMk id="5" creationId="{FD130027-4A09-5A4A-904A-6935531850E6}"/>
          </ac:picMkLst>
        </pc:picChg>
        <pc:cxnChg chg="add del">
          <ac:chgData name="I. de Vries" userId="4c53950d-e5df-4e69-aab0-b132857e5402" providerId="ADAL" clId="{E09EE497-5142-4463-9E7A-63CB73344B45}" dt="2024-03-14T20:52:29.608" v="1405" actId="26606"/>
          <ac:cxnSpMkLst>
            <pc:docMk/>
            <pc:sldMk cId="3064519408" sldId="1058"/>
            <ac:cxnSpMk id="12" creationId="{3C425084-C97A-4C25-AE47-DDECF2DD3ABC}"/>
          </ac:cxnSpMkLst>
        </pc:cxnChg>
        <pc:cxnChg chg="add del">
          <ac:chgData name="I. de Vries" userId="4c53950d-e5df-4e69-aab0-b132857e5402" providerId="ADAL" clId="{E09EE497-5142-4463-9E7A-63CB73344B45}" dt="2024-03-14T20:52:29.608" v="1405" actId="26606"/>
          <ac:cxnSpMkLst>
            <pc:docMk/>
            <pc:sldMk cId="3064519408" sldId="1058"/>
            <ac:cxnSpMk id="14" creationId="{96A478A1-0B34-4F2B-88FA-CF47551E5DF9}"/>
          </ac:cxnSpMkLst>
        </pc:cxnChg>
        <pc:cxnChg chg="add del">
          <ac:chgData name="I. de Vries" userId="4c53950d-e5df-4e69-aab0-b132857e5402" providerId="ADAL" clId="{E09EE497-5142-4463-9E7A-63CB73344B45}" dt="2024-03-14T20:52:29.608" v="1405" actId="26606"/>
          <ac:cxnSpMkLst>
            <pc:docMk/>
            <pc:sldMk cId="3064519408" sldId="1058"/>
            <ac:cxnSpMk id="16" creationId="{C7F5CC56-CBE8-4152-AD5E-982DD286AA28}"/>
          </ac:cxnSpMkLst>
        </pc:cxnChg>
        <pc:cxnChg chg="add del">
          <ac:chgData name="I. de Vries" userId="4c53950d-e5df-4e69-aab0-b132857e5402" providerId="ADAL" clId="{E09EE497-5142-4463-9E7A-63CB73344B45}" dt="2024-03-14T20:52:29.608" v="1405" actId="26606"/>
          <ac:cxnSpMkLst>
            <pc:docMk/>
            <pc:sldMk cId="3064519408" sldId="1058"/>
            <ac:cxnSpMk id="24" creationId="{055BC9DE-F4C7-4F1F-833F-C0E20531FBC7}"/>
          </ac:cxnSpMkLst>
        </pc:cxnChg>
        <pc:cxnChg chg="add del">
          <ac:chgData name="I. de Vries" userId="4c53950d-e5df-4e69-aab0-b132857e5402" providerId="ADAL" clId="{E09EE497-5142-4463-9E7A-63CB73344B45}" dt="2024-03-14T20:52:29.608" v="1405" actId="26606"/>
          <ac:cxnSpMkLst>
            <pc:docMk/>
            <pc:sldMk cId="3064519408" sldId="1058"/>
            <ac:cxnSpMk id="26" creationId="{ABAD74CF-CB22-463B-9031-D3BE16111B9B}"/>
          </ac:cxnSpMkLst>
        </pc:cxnChg>
        <pc:cxnChg chg="add del">
          <ac:chgData name="I. de Vries" userId="4c53950d-e5df-4e69-aab0-b132857e5402" providerId="ADAL" clId="{E09EE497-5142-4463-9E7A-63CB73344B45}" dt="2024-03-14T20:52:29.608" v="1405" actId="26606"/>
          <ac:cxnSpMkLst>
            <pc:docMk/>
            <pc:sldMk cId="3064519408" sldId="1058"/>
            <ac:cxnSpMk id="28" creationId="{82B589D1-AB2D-469C-960E-40C719BA8281}"/>
          </ac:cxnSpMkLst>
        </pc:cxnChg>
      </pc:sldChg>
      <pc:sldChg chg="addSp delSp modSp add mod setBg delAnim">
        <pc:chgData name="I. de Vries" userId="4c53950d-e5df-4e69-aab0-b132857e5402" providerId="ADAL" clId="{E09EE497-5142-4463-9E7A-63CB73344B45}" dt="2024-03-15T11:15:18.065" v="2359" actId="1035"/>
        <pc:sldMkLst>
          <pc:docMk/>
          <pc:sldMk cId="29025362" sldId="1059"/>
        </pc:sldMkLst>
        <pc:spChg chg="mod">
          <ac:chgData name="I. de Vries" userId="4c53950d-e5df-4e69-aab0-b132857e5402" providerId="ADAL" clId="{E09EE497-5142-4463-9E7A-63CB73344B45}" dt="2024-03-14T21:01:37.210" v="1730" actId="26606"/>
          <ac:spMkLst>
            <pc:docMk/>
            <pc:sldMk cId="29025362" sldId="1059"/>
            <ac:spMk id="2" creationId="{71681959-5FB2-9E84-7783-A998A8458470}"/>
          </ac:spMkLst>
        </pc:spChg>
        <pc:spChg chg="del">
          <ac:chgData name="I. de Vries" userId="4c53950d-e5df-4e69-aab0-b132857e5402" providerId="ADAL" clId="{E09EE497-5142-4463-9E7A-63CB73344B45}" dt="2024-03-14T21:00:03.995" v="1707" actId="478"/>
          <ac:spMkLst>
            <pc:docMk/>
            <pc:sldMk cId="29025362" sldId="1059"/>
            <ac:spMk id="3" creationId="{DFA23D3B-B249-1992-D5BA-A134000CF5AC}"/>
          </ac:spMkLst>
        </pc:spChg>
        <pc:spChg chg="del">
          <ac:chgData name="I. de Vries" userId="4c53950d-e5df-4e69-aab0-b132857e5402" providerId="ADAL" clId="{E09EE497-5142-4463-9E7A-63CB73344B45}" dt="2024-03-14T21:00:09.434" v="1709" actId="478"/>
          <ac:spMkLst>
            <pc:docMk/>
            <pc:sldMk cId="29025362" sldId="1059"/>
            <ac:spMk id="5" creationId="{537DBB8E-E695-A2CD-35D6-8E5B8EA47899}"/>
          </ac:spMkLst>
        </pc:spChg>
        <pc:spChg chg="add del mod">
          <ac:chgData name="I. de Vries" userId="4c53950d-e5df-4e69-aab0-b132857e5402" providerId="ADAL" clId="{E09EE497-5142-4463-9E7A-63CB73344B45}" dt="2024-03-14T21:00:07.372" v="1708" actId="478"/>
          <ac:spMkLst>
            <pc:docMk/>
            <pc:sldMk cId="29025362" sldId="1059"/>
            <ac:spMk id="7" creationId="{2B715006-3170-5EEF-4070-965B3205E598}"/>
          </ac:spMkLst>
        </pc:spChg>
        <pc:spChg chg="add del">
          <ac:chgData name="I. de Vries" userId="4c53950d-e5df-4e69-aab0-b132857e5402" providerId="ADAL" clId="{E09EE497-5142-4463-9E7A-63CB73344B45}" dt="2024-03-14T21:01:08.799" v="1721" actId="26606"/>
          <ac:spMkLst>
            <pc:docMk/>
            <pc:sldMk cId="29025362" sldId="1059"/>
            <ac:spMk id="16" creationId="{8FBA68A5-A7C7-4D91-AB95-6E0B6FFD8743}"/>
          </ac:spMkLst>
        </pc:spChg>
        <pc:spChg chg="add mod">
          <ac:chgData name="I. de Vries" userId="4c53950d-e5df-4e69-aab0-b132857e5402" providerId="ADAL" clId="{E09EE497-5142-4463-9E7A-63CB73344B45}" dt="2024-03-15T11:15:18.065" v="2359" actId="1035"/>
          <ac:spMkLst>
            <pc:docMk/>
            <pc:sldMk cId="29025362" sldId="1059"/>
            <ac:spMk id="17" creationId="{43CC4DB8-5A03-26F7-AD55-9A2302D30FD9}"/>
          </ac:spMkLst>
        </pc:spChg>
        <pc:spChg chg="add del">
          <ac:chgData name="I. de Vries" userId="4c53950d-e5df-4e69-aab0-b132857e5402" providerId="ADAL" clId="{E09EE497-5142-4463-9E7A-63CB73344B45}" dt="2024-03-14T21:01:08.799" v="1721" actId="26606"/>
          <ac:spMkLst>
            <pc:docMk/>
            <pc:sldMk cId="29025362" sldId="1059"/>
            <ac:spMk id="18" creationId="{DA4051E3-92B2-42FC-BB3D-372E4A614439}"/>
          </ac:spMkLst>
        </pc:spChg>
        <pc:spChg chg="add del">
          <ac:chgData name="I. de Vries" userId="4c53950d-e5df-4e69-aab0-b132857e5402" providerId="ADAL" clId="{E09EE497-5142-4463-9E7A-63CB73344B45}" dt="2024-03-14T21:01:08.799" v="1721" actId="26606"/>
          <ac:spMkLst>
            <pc:docMk/>
            <pc:sldMk cId="29025362" sldId="1059"/>
            <ac:spMk id="26" creationId="{551580BD-7D80-4957-A58D-916E994AB787}"/>
          </ac:spMkLst>
        </pc:spChg>
        <pc:spChg chg="add del">
          <ac:chgData name="I. de Vries" userId="4c53950d-e5df-4e69-aab0-b132857e5402" providerId="ADAL" clId="{E09EE497-5142-4463-9E7A-63CB73344B45}" dt="2024-03-14T21:01:08.799" v="1721" actId="26606"/>
          <ac:spMkLst>
            <pc:docMk/>
            <pc:sldMk cId="29025362" sldId="1059"/>
            <ac:spMk id="28" creationId="{5BDD2E98-F85F-4C9F-B090-4DF4DA71570B}"/>
          </ac:spMkLst>
        </pc:spChg>
        <pc:spChg chg="add del">
          <ac:chgData name="I. de Vries" userId="4c53950d-e5df-4e69-aab0-b132857e5402" providerId="ADAL" clId="{E09EE497-5142-4463-9E7A-63CB73344B45}" dt="2024-03-14T21:01:08.799" v="1721" actId="26606"/>
          <ac:spMkLst>
            <pc:docMk/>
            <pc:sldMk cId="29025362" sldId="1059"/>
            <ac:spMk id="30" creationId="{CB59DE95-F3B9-4A35-9681-78FA926F024B}"/>
          </ac:spMkLst>
        </pc:spChg>
        <pc:spChg chg="add del">
          <ac:chgData name="I. de Vries" userId="4c53950d-e5df-4e69-aab0-b132857e5402" providerId="ADAL" clId="{E09EE497-5142-4463-9E7A-63CB73344B45}" dt="2024-03-14T21:01:28.493" v="1727" actId="26606"/>
          <ac:spMkLst>
            <pc:docMk/>
            <pc:sldMk cId="29025362" sldId="1059"/>
            <ac:spMk id="45" creationId="{8FBA68A5-A7C7-4D91-AB95-6E0B6FFD8743}"/>
          </ac:spMkLst>
        </pc:spChg>
        <pc:spChg chg="add del">
          <ac:chgData name="I. de Vries" userId="4c53950d-e5df-4e69-aab0-b132857e5402" providerId="ADAL" clId="{E09EE497-5142-4463-9E7A-63CB73344B45}" dt="2024-03-14T21:01:28.493" v="1727" actId="26606"/>
          <ac:spMkLst>
            <pc:docMk/>
            <pc:sldMk cId="29025362" sldId="1059"/>
            <ac:spMk id="47" creationId="{DA4051E3-92B2-42FC-BB3D-372E4A614439}"/>
          </ac:spMkLst>
        </pc:spChg>
        <pc:spChg chg="add del">
          <ac:chgData name="I. de Vries" userId="4c53950d-e5df-4e69-aab0-b132857e5402" providerId="ADAL" clId="{E09EE497-5142-4463-9E7A-63CB73344B45}" dt="2024-03-14T21:01:28.493" v="1727" actId="26606"/>
          <ac:spMkLst>
            <pc:docMk/>
            <pc:sldMk cId="29025362" sldId="1059"/>
            <ac:spMk id="57" creationId="{F6BE7D12-E20F-4B89-A862-670817EAC1D5}"/>
          </ac:spMkLst>
        </pc:spChg>
        <pc:spChg chg="add del">
          <ac:chgData name="I. de Vries" userId="4c53950d-e5df-4e69-aab0-b132857e5402" providerId="ADAL" clId="{E09EE497-5142-4463-9E7A-63CB73344B45}" dt="2024-03-14T21:01:28.493" v="1727" actId="26606"/>
          <ac:spMkLst>
            <pc:docMk/>
            <pc:sldMk cId="29025362" sldId="1059"/>
            <ac:spMk id="59" creationId="{70EFBEF3-5371-4D18-8850-C3A56C9552DF}"/>
          </ac:spMkLst>
        </pc:spChg>
        <pc:spChg chg="add del">
          <ac:chgData name="I. de Vries" userId="4c53950d-e5df-4e69-aab0-b132857e5402" providerId="ADAL" clId="{E09EE497-5142-4463-9E7A-63CB73344B45}" dt="2024-03-14T21:01:28.493" v="1727" actId="26606"/>
          <ac:spMkLst>
            <pc:docMk/>
            <pc:sldMk cId="29025362" sldId="1059"/>
            <ac:spMk id="61" creationId="{21AC310F-8A35-47A1-B312-4893CA5E1B3C}"/>
          </ac:spMkLst>
        </pc:spChg>
        <pc:spChg chg="add del">
          <ac:chgData name="I. de Vries" userId="4c53950d-e5df-4e69-aab0-b132857e5402" providerId="ADAL" clId="{E09EE497-5142-4463-9E7A-63CB73344B45}" dt="2024-03-14T21:01:28.493" v="1727" actId="26606"/>
          <ac:spMkLst>
            <pc:docMk/>
            <pc:sldMk cId="29025362" sldId="1059"/>
            <ac:spMk id="63" creationId="{352F7EEB-D6C7-4A9C-AF91-81C7702E9A38}"/>
          </ac:spMkLst>
        </pc:spChg>
        <pc:spChg chg="add del">
          <ac:chgData name="I. de Vries" userId="4c53950d-e5df-4e69-aab0-b132857e5402" providerId="ADAL" clId="{E09EE497-5142-4463-9E7A-63CB73344B45}" dt="2024-03-14T21:01:37.210" v="1730" actId="26606"/>
          <ac:spMkLst>
            <pc:docMk/>
            <pc:sldMk cId="29025362" sldId="1059"/>
            <ac:spMk id="80" creationId="{8FBA68A5-A7C7-4D91-AB95-6E0B6FFD8743}"/>
          </ac:spMkLst>
        </pc:spChg>
        <pc:spChg chg="add del">
          <ac:chgData name="I. de Vries" userId="4c53950d-e5df-4e69-aab0-b132857e5402" providerId="ADAL" clId="{E09EE497-5142-4463-9E7A-63CB73344B45}" dt="2024-03-14T21:01:37.210" v="1730" actId="26606"/>
          <ac:spMkLst>
            <pc:docMk/>
            <pc:sldMk cId="29025362" sldId="1059"/>
            <ac:spMk id="82" creationId="{DA4051E3-92B2-42FC-BB3D-372E4A614439}"/>
          </ac:spMkLst>
        </pc:spChg>
        <pc:spChg chg="add del">
          <ac:chgData name="I. de Vries" userId="4c53950d-e5df-4e69-aab0-b132857e5402" providerId="ADAL" clId="{E09EE497-5142-4463-9E7A-63CB73344B45}" dt="2024-03-14T21:01:37.210" v="1730" actId="26606"/>
          <ac:spMkLst>
            <pc:docMk/>
            <pc:sldMk cId="29025362" sldId="1059"/>
            <ac:spMk id="92" creationId="{F6BE7D12-E20F-4B89-A862-670817EAC1D5}"/>
          </ac:spMkLst>
        </pc:spChg>
        <pc:spChg chg="add del">
          <ac:chgData name="I. de Vries" userId="4c53950d-e5df-4e69-aab0-b132857e5402" providerId="ADAL" clId="{E09EE497-5142-4463-9E7A-63CB73344B45}" dt="2024-03-14T21:01:37.210" v="1730" actId="26606"/>
          <ac:spMkLst>
            <pc:docMk/>
            <pc:sldMk cId="29025362" sldId="1059"/>
            <ac:spMk id="94" creationId="{70EFBEF3-5371-4D18-8850-C3A56C9552DF}"/>
          </ac:spMkLst>
        </pc:spChg>
        <pc:spChg chg="add del">
          <ac:chgData name="I. de Vries" userId="4c53950d-e5df-4e69-aab0-b132857e5402" providerId="ADAL" clId="{E09EE497-5142-4463-9E7A-63CB73344B45}" dt="2024-03-14T21:01:37.210" v="1730" actId="26606"/>
          <ac:spMkLst>
            <pc:docMk/>
            <pc:sldMk cId="29025362" sldId="1059"/>
            <ac:spMk id="96" creationId="{21AC310F-8A35-47A1-B312-4893CA5E1B3C}"/>
          </ac:spMkLst>
        </pc:spChg>
        <pc:spChg chg="add del">
          <ac:chgData name="I. de Vries" userId="4c53950d-e5df-4e69-aab0-b132857e5402" providerId="ADAL" clId="{E09EE497-5142-4463-9E7A-63CB73344B45}" dt="2024-03-14T21:01:37.210" v="1730" actId="26606"/>
          <ac:spMkLst>
            <pc:docMk/>
            <pc:sldMk cId="29025362" sldId="1059"/>
            <ac:spMk id="98" creationId="{352F7EEB-D6C7-4A9C-AF91-81C7702E9A38}"/>
          </ac:spMkLst>
        </pc:spChg>
        <pc:spChg chg="add">
          <ac:chgData name="I. de Vries" userId="4c53950d-e5df-4e69-aab0-b132857e5402" providerId="ADAL" clId="{E09EE497-5142-4463-9E7A-63CB73344B45}" dt="2024-03-14T21:01:37.210" v="1730" actId="26606"/>
          <ac:spMkLst>
            <pc:docMk/>
            <pc:sldMk cId="29025362" sldId="1059"/>
            <ac:spMk id="115" creationId="{8FBA68A5-A7C7-4D91-AB95-6E0B6FFD8743}"/>
          </ac:spMkLst>
        </pc:spChg>
        <pc:spChg chg="add">
          <ac:chgData name="I. de Vries" userId="4c53950d-e5df-4e69-aab0-b132857e5402" providerId="ADAL" clId="{E09EE497-5142-4463-9E7A-63CB73344B45}" dt="2024-03-14T21:01:37.210" v="1730" actId="26606"/>
          <ac:spMkLst>
            <pc:docMk/>
            <pc:sldMk cId="29025362" sldId="1059"/>
            <ac:spMk id="117" creationId="{DA4051E3-92B2-42FC-BB3D-372E4A614439}"/>
          </ac:spMkLst>
        </pc:spChg>
        <pc:spChg chg="add">
          <ac:chgData name="I. de Vries" userId="4c53950d-e5df-4e69-aab0-b132857e5402" providerId="ADAL" clId="{E09EE497-5142-4463-9E7A-63CB73344B45}" dt="2024-03-14T21:01:37.210" v="1730" actId="26606"/>
          <ac:spMkLst>
            <pc:docMk/>
            <pc:sldMk cId="29025362" sldId="1059"/>
            <ac:spMk id="127" creationId="{F6BE7D12-E20F-4B89-A862-670817EAC1D5}"/>
          </ac:spMkLst>
        </pc:spChg>
        <pc:spChg chg="add">
          <ac:chgData name="I. de Vries" userId="4c53950d-e5df-4e69-aab0-b132857e5402" providerId="ADAL" clId="{E09EE497-5142-4463-9E7A-63CB73344B45}" dt="2024-03-14T21:01:37.210" v="1730" actId="26606"/>
          <ac:spMkLst>
            <pc:docMk/>
            <pc:sldMk cId="29025362" sldId="1059"/>
            <ac:spMk id="129" creationId="{70EFBEF3-5371-4D18-8850-C3A56C9552DF}"/>
          </ac:spMkLst>
        </pc:spChg>
        <pc:spChg chg="add">
          <ac:chgData name="I. de Vries" userId="4c53950d-e5df-4e69-aab0-b132857e5402" providerId="ADAL" clId="{E09EE497-5142-4463-9E7A-63CB73344B45}" dt="2024-03-14T21:01:37.210" v="1730" actId="26606"/>
          <ac:spMkLst>
            <pc:docMk/>
            <pc:sldMk cId="29025362" sldId="1059"/>
            <ac:spMk id="131" creationId="{360B20C8-249A-4B32-B928-85FBCD784F01}"/>
          </ac:spMkLst>
        </pc:spChg>
        <pc:spChg chg="add">
          <ac:chgData name="I. de Vries" userId="4c53950d-e5df-4e69-aab0-b132857e5402" providerId="ADAL" clId="{E09EE497-5142-4463-9E7A-63CB73344B45}" dt="2024-03-14T21:01:37.210" v="1730" actId="26606"/>
          <ac:spMkLst>
            <pc:docMk/>
            <pc:sldMk cId="29025362" sldId="1059"/>
            <ac:spMk id="133" creationId="{352F7EEB-D6C7-4A9C-AF91-81C7702E9A38}"/>
          </ac:spMkLst>
        </pc:spChg>
        <pc:picChg chg="del">
          <ac:chgData name="I. de Vries" userId="4c53950d-e5df-4e69-aab0-b132857e5402" providerId="ADAL" clId="{E09EE497-5142-4463-9E7A-63CB73344B45}" dt="2024-03-14T20:59:43.165" v="1661" actId="478"/>
          <ac:picMkLst>
            <pc:docMk/>
            <pc:sldMk cId="29025362" sldId="1059"/>
            <ac:picMk id="6" creationId="{FF46B853-52F8-A719-0603-AA3800C2E4F1}"/>
          </ac:picMkLst>
        </pc:picChg>
        <pc:picChg chg="add del mod ord">
          <ac:chgData name="I. de Vries" userId="4c53950d-e5df-4e69-aab0-b132857e5402" providerId="ADAL" clId="{E09EE497-5142-4463-9E7A-63CB73344B45}" dt="2024-03-14T21:01:25.699" v="1724" actId="478"/>
          <ac:picMkLst>
            <pc:docMk/>
            <pc:sldMk cId="29025362" sldId="1059"/>
            <ac:picMk id="9" creationId="{642EA9C9-E591-CAE6-CE87-F14F28233AFF}"/>
          </ac:picMkLst>
        </pc:picChg>
        <pc:picChg chg="add mod">
          <ac:chgData name="I. de Vries" userId="4c53950d-e5df-4e69-aab0-b132857e5402" providerId="ADAL" clId="{E09EE497-5142-4463-9E7A-63CB73344B45}" dt="2024-03-14T21:01:37.210" v="1730" actId="26606"/>
          <ac:picMkLst>
            <pc:docMk/>
            <pc:sldMk cId="29025362" sldId="1059"/>
            <ac:picMk id="11" creationId="{CED7C1F6-8C09-E3AD-1D97-A4B3AFA3F29C}"/>
          </ac:picMkLst>
        </pc:picChg>
        <pc:picChg chg="add mod ord">
          <ac:chgData name="I. de Vries" userId="4c53950d-e5df-4e69-aab0-b132857e5402" providerId="ADAL" clId="{E09EE497-5142-4463-9E7A-63CB73344B45}" dt="2024-03-14T21:01:37.210" v="1730" actId="26606"/>
          <ac:picMkLst>
            <pc:docMk/>
            <pc:sldMk cId="29025362" sldId="1059"/>
            <ac:picMk id="13" creationId="{D03F556D-7E91-B010-BB52-D5DF30ABA230}"/>
          </ac:picMkLst>
        </pc:picChg>
        <pc:picChg chg="add mod ord modCrop">
          <ac:chgData name="I. de Vries" userId="4c53950d-e5df-4e69-aab0-b132857e5402" providerId="ADAL" clId="{E09EE497-5142-4463-9E7A-63CB73344B45}" dt="2024-03-14T21:01:37.210" v="1730" actId="26606"/>
          <ac:picMkLst>
            <pc:docMk/>
            <pc:sldMk cId="29025362" sldId="1059"/>
            <ac:picMk id="14" creationId="{8F1EF0F4-1A2F-D2B3-3328-C0EE69030820}"/>
          </ac:picMkLst>
        </pc:picChg>
        <pc:cxnChg chg="add del">
          <ac:chgData name="I. de Vries" userId="4c53950d-e5df-4e69-aab0-b132857e5402" providerId="ADAL" clId="{E09EE497-5142-4463-9E7A-63CB73344B45}" dt="2024-03-14T21:01:08.799" v="1721" actId="26606"/>
          <ac:cxnSpMkLst>
            <pc:docMk/>
            <pc:sldMk cId="29025362" sldId="1059"/>
            <ac:cxnSpMk id="20" creationId="{3C425084-C97A-4C25-AE47-DDECF2DD3ABC}"/>
          </ac:cxnSpMkLst>
        </pc:cxnChg>
        <pc:cxnChg chg="add del">
          <ac:chgData name="I. de Vries" userId="4c53950d-e5df-4e69-aab0-b132857e5402" providerId="ADAL" clId="{E09EE497-5142-4463-9E7A-63CB73344B45}" dt="2024-03-14T21:01:08.799" v="1721" actId="26606"/>
          <ac:cxnSpMkLst>
            <pc:docMk/>
            <pc:sldMk cId="29025362" sldId="1059"/>
            <ac:cxnSpMk id="22" creationId="{96A478A1-0B34-4F2B-88FA-CF47551E5DF9}"/>
          </ac:cxnSpMkLst>
        </pc:cxnChg>
        <pc:cxnChg chg="add del">
          <ac:chgData name="I. de Vries" userId="4c53950d-e5df-4e69-aab0-b132857e5402" providerId="ADAL" clId="{E09EE497-5142-4463-9E7A-63CB73344B45}" dt="2024-03-14T21:01:08.799" v="1721" actId="26606"/>
          <ac:cxnSpMkLst>
            <pc:docMk/>
            <pc:sldMk cId="29025362" sldId="1059"/>
            <ac:cxnSpMk id="24" creationId="{0A09E39A-DA3F-4BDC-A89A-6545C1DD3721}"/>
          </ac:cxnSpMkLst>
        </pc:cxnChg>
        <pc:cxnChg chg="add del">
          <ac:chgData name="I. de Vries" userId="4c53950d-e5df-4e69-aab0-b132857e5402" providerId="ADAL" clId="{E09EE497-5142-4463-9E7A-63CB73344B45}" dt="2024-03-14T21:01:08.799" v="1721" actId="26606"/>
          <ac:cxnSpMkLst>
            <pc:docMk/>
            <pc:sldMk cId="29025362" sldId="1059"/>
            <ac:cxnSpMk id="32" creationId="{58C64EC9-B219-40E6-BCA8-5DEE0B63778D}"/>
          </ac:cxnSpMkLst>
        </pc:cxnChg>
        <pc:cxnChg chg="add del">
          <ac:chgData name="I. de Vries" userId="4c53950d-e5df-4e69-aab0-b132857e5402" providerId="ADAL" clId="{E09EE497-5142-4463-9E7A-63CB73344B45}" dt="2024-03-14T21:01:08.799" v="1721" actId="26606"/>
          <ac:cxnSpMkLst>
            <pc:docMk/>
            <pc:sldMk cId="29025362" sldId="1059"/>
            <ac:cxnSpMk id="34" creationId="{5E687E3B-9C6D-4102-8F38-DCB77C49C6FD}"/>
          </ac:cxnSpMkLst>
        </pc:cxnChg>
        <pc:cxnChg chg="add del">
          <ac:chgData name="I. de Vries" userId="4c53950d-e5df-4e69-aab0-b132857e5402" providerId="ADAL" clId="{E09EE497-5142-4463-9E7A-63CB73344B45}" dt="2024-03-14T21:01:08.799" v="1721" actId="26606"/>
          <ac:cxnSpMkLst>
            <pc:docMk/>
            <pc:sldMk cId="29025362" sldId="1059"/>
            <ac:cxnSpMk id="36" creationId="{96988FAC-01C3-459C-9DC3-98B16C60D675}"/>
          </ac:cxnSpMkLst>
        </pc:cxnChg>
        <pc:cxnChg chg="add del">
          <ac:chgData name="I. de Vries" userId="4c53950d-e5df-4e69-aab0-b132857e5402" providerId="ADAL" clId="{E09EE497-5142-4463-9E7A-63CB73344B45}" dt="2024-03-14T21:01:08.799" v="1721" actId="26606"/>
          <ac:cxnSpMkLst>
            <pc:docMk/>
            <pc:sldMk cId="29025362" sldId="1059"/>
            <ac:cxnSpMk id="38" creationId="{6F5AB66E-9A9D-4E38-B645-3D8E3AE8E6AC}"/>
          </ac:cxnSpMkLst>
        </pc:cxnChg>
        <pc:cxnChg chg="add del">
          <ac:chgData name="I. de Vries" userId="4c53950d-e5df-4e69-aab0-b132857e5402" providerId="ADAL" clId="{E09EE497-5142-4463-9E7A-63CB73344B45}" dt="2024-03-14T21:01:08.799" v="1721" actId="26606"/>
          <ac:cxnSpMkLst>
            <pc:docMk/>
            <pc:sldMk cId="29025362" sldId="1059"/>
            <ac:cxnSpMk id="40" creationId="{573C7C39-C73B-4051-B742-C9086B7BE3EC}"/>
          </ac:cxnSpMkLst>
        </pc:cxnChg>
        <pc:cxnChg chg="add del">
          <ac:chgData name="I. de Vries" userId="4c53950d-e5df-4e69-aab0-b132857e5402" providerId="ADAL" clId="{E09EE497-5142-4463-9E7A-63CB73344B45}" dt="2024-03-14T21:01:28.493" v="1727" actId="26606"/>
          <ac:cxnSpMkLst>
            <pc:docMk/>
            <pc:sldMk cId="29025362" sldId="1059"/>
            <ac:cxnSpMk id="49" creationId="{3C425084-C97A-4C25-AE47-DDECF2DD3ABC}"/>
          </ac:cxnSpMkLst>
        </pc:cxnChg>
        <pc:cxnChg chg="add del">
          <ac:chgData name="I. de Vries" userId="4c53950d-e5df-4e69-aab0-b132857e5402" providerId="ADAL" clId="{E09EE497-5142-4463-9E7A-63CB73344B45}" dt="2024-03-14T21:01:28.493" v="1727" actId="26606"/>
          <ac:cxnSpMkLst>
            <pc:docMk/>
            <pc:sldMk cId="29025362" sldId="1059"/>
            <ac:cxnSpMk id="51" creationId="{96A478A1-0B34-4F2B-88FA-CF47551E5DF9}"/>
          </ac:cxnSpMkLst>
        </pc:cxnChg>
        <pc:cxnChg chg="add del">
          <ac:chgData name="I. de Vries" userId="4c53950d-e5df-4e69-aab0-b132857e5402" providerId="ADAL" clId="{E09EE497-5142-4463-9E7A-63CB73344B45}" dt="2024-03-14T21:01:28.493" v="1727" actId="26606"/>
          <ac:cxnSpMkLst>
            <pc:docMk/>
            <pc:sldMk cId="29025362" sldId="1059"/>
            <ac:cxnSpMk id="53" creationId="{0A09E39A-DA3F-4BDC-A89A-6545C1DD3721}"/>
          </ac:cxnSpMkLst>
        </pc:cxnChg>
        <pc:cxnChg chg="add del">
          <ac:chgData name="I. de Vries" userId="4c53950d-e5df-4e69-aab0-b132857e5402" providerId="ADAL" clId="{E09EE497-5142-4463-9E7A-63CB73344B45}" dt="2024-03-14T21:01:28.493" v="1727" actId="26606"/>
          <ac:cxnSpMkLst>
            <pc:docMk/>
            <pc:sldMk cId="29025362" sldId="1059"/>
            <ac:cxnSpMk id="55" creationId="{A96B0582-7CBB-4270-BC2B-593DF2EC133A}"/>
          </ac:cxnSpMkLst>
        </pc:cxnChg>
        <pc:cxnChg chg="add del">
          <ac:chgData name="I. de Vries" userId="4c53950d-e5df-4e69-aab0-b132857e5402" providerId="ADAL" clId="{E09EE497-5142-4463-9E7A-63CB73344B45}" dt="2024-03-14T21:01:28.493" v="1727" actId="26606"/>
          <ac:cxnSpMkLst>
            <pc:docMk/>
            <pc:sldMk cId="29025362" sldId="1059"/>
            <ac:cxnSpMk id="65" creationId="{44E31E3D-4087-4A0F-BD25-7B1B63965A59}"/>
          </ac:cxnSpMkLst>
        </pc:cxnChg>
        <pc:cxnChg chg="add del">
          <ac:chgData name="I. de Vries" userId="4c53950d-e5df-4e69-aab0-b132857e5402" providerId="ADAL" clId="{E09EE497-5142-4463-9E7A-63CB73344B45}" dt="2024-03-14T21:01:28.493" v="1727" actId="26606"/>
          <ac:cxnSpMkLst>
            <pc:docMk/>
            <pc:sldMk cId="29025362" sldId="1059"/>
            <ac:cxnSpMk id="67" creationId="{CBC96854-0557-4933-9A58-BBDFAB43092E}"/>
          </ac:cxnSpMkLst>
        </pc:cxnChg>
        <pc:cxnChg chg="add del">
          <ac:chgData name="I. de Vries" userId="4c53950d-e5df-4e69-aab0-b132857e5402" providerId="ADAL" clId="{E09EE497-5142-4463-9E7A-63CB73344B45}" dt="2024-03-14T21:01:28.493" v="1727" actId="26606"/>
          <ac:cxnSpMkLst>
            <pc:docMk/>
            <pc:sldMk cId="29025362" sldId="1059"/>
            <ac:cxnSpMk id="69" creationId="{24486AB2-54D4-4ED1-BDFF-C1D6A47023F8}"/>
          </ac:cxnSpMkLst>
        </pc:cxnChg>
        <pc:cxnChg chg="add del">
          <ac:chgData name="I. de Vries" userId="4c53950d-e5df-4e69-aab0-b132857e5402" providerId="ADAL" clId="{E09EE497-5142-4463-9E7A-63CB73344B45}" dt="2024-03-14T21:01:28.493" v="1727" actId="26606"/>
          <ac:cxnSpMkLst>
            <pc:docMk/>
            <pc:sldMk cId="29025362" sldId="1059"/>
            <ac:cxnSpMk id="71" creationId="{73DD5B72-E36A-4B73-82C7-876F42742CAC}"/>
          </ac:cxnSpMkLst>
        </pc:cxnChg>
        <pc:cxnChg chg="add del">
          <ac:chgData name="I. de Vries" userId="4c53950d-e5df-4e69-aab0-b132857e5402" providerId="ADAL" clId="{E09EE497-5142-4463-9E7A-63CB73344B45}" dt="2024-03-14T21:01:28.493" v="1727" actId="26606"/>
          <ac:cxnSpMkLst>
            <pc:docMk/>
            <pc:sldMk cId="29025362" sldId="1059"/>
            <ac:cxnSpMk id="73" creationId="{ADB5981E-1DC4-43BF-8E46-8858B79F2DDA}"/>
          </ac:cxnSpMkLst>
        </pc:cxnChg>
        <pc:cxnChg chg="add del">
          <ac:chgData name="I. de Vries" userId="4c53950d-e5df-4e69-aab0-b132857e5402" providerId="ADAL" clId="{E09EE497-5142-4463-9E7A-63CB73344B45}" dt="2024-03-14T21:01:28.493" v="1727" actId="26606"/>
          <ac:cxnSpMkLst>
            <pc:docMk/>
            <pc:sldMk cId="29025362" sldId="1059"/>
            <ac:cxnSpMk id="75" creationId="{2999A81B-576B-4510-9E72-A38EF5C1A3CC}"/>
          </ac:cxnSpMkLst>
        </pc:cxnChg>
        <pc:cxnChg chg="add del">
          <ac:chgData name="I. de Vries" userId="4c53950d-e5df-4e69-aab0-b132857e5402" providerId="ADAL" clId="{E09EE497-5142-4463-9E7A-63CB73344B45}" dt="2024-03-14T21:01:37.210" v="1730" actId="26606"/>
          <ac:cxnSpMkLst>
            <pc:docMk/>
            <pc:sldMk cId="29025362" sldId="1059"/>
            <ac:cxnSpMk id="84" creationId="{3C425084-C97A-4C25-AE47-DDECF2DD3ABC}"/>
          </ac:cxnSpMkLst>
        </pc:cxnChg>
        <pc:cxnChg chg="add del">
          <ac:chgData name="I. de Vries" userId="4c53950d-e5df-4e69-aab0-b132857e5402" providerId="ADAL" clId="{E09EE497-5142-4463-9E7A-63CB73344B45}" dt="2024-03-14T21:01:37.210" v="1730" actId="26606"/>
          <ac:cxnSpMkLst>
            <pc:docMk/>
            <pc:sldMk cId="29025362" sldId="1059"/>
            <ac:cxnSpMk id="86" creationId="{96A478A1-0B34-4F2B-88FA-CF47551E5DF9}"/>
          </ac:cxnSpMkLst>
        </pc:cxnChg>
        <pc:cxnChg chg="add del">
          <ac:chgData name="I. de Vries" userId="4c53950d-e5df-4e69-aab0-b132857e5402" providerId="ADAL" clId="{E09EE497-5142-4463-9E7A-63CB73344B45}" dt="2024-03-14T21:01:37.210" v="1730" actId="26606"/>
          <ac:cxnSpMkLst>
            <pc:docMk/>
            <pc:sldMk cId="29025362" sldId="1059"/>
            <ac:cxnSpMk id="88" creationId="{0A09E39A-DA3F-4BDC-A89A-6545C1DD3721}"/>
          </ac:cxnSpMkLst>
        </pc:cxnChg>
        <pc:cxnChg chg="add del">
          <ac:chgData name="I. de Vries" userId="4c53950d-e5df-4e69-aab0-b132857e5402" providerId="ADAL" clId="{E09EE497-5142-4463-9E7A-63CB73344B45}" dt="2024-03-14T21:01:37.210" v="1730" actId="26606"/>
          <ac:cxnSpMkLst>
            <pc:docMk/>
            <pc:sldMk cId="29025362" sldId="1059"/>
            <ac:cxnSpMk id="90" creationId="{A96B0582-7CBB-4270-BC2B-593DF2EC133A}"/>
          </ac:cxnSpMkLst>
        </pc:cxnChg>
        <pc:cxnChg chg="add del">
          <ac:chgData name="I. de Vries" userId="4c53950d-e5df-4e69-aab0-b132857e5402" providerId="ADAL" clId="{E09EE497-5142-4463-9E7A-63CB73344B45}" dt="2024-03-14T21:01:37.210" v="1730" actId="26606"/>
          <ac:cxnSpMkLst>
            <pc:docMk/>
            <pc:sldMk cId="29025362" sldId="1059"/>
            <ac:cxnSpMk id="100" creationId="{44E31E3D-4087-4A0F-BD25-7B1B63965A59}"/>
          </ac:cxnSpMkLst>
        </pc:cxnChg>
        <pc:cxnChg chg="add del">
          <ac:chgData name="I. de Vries" userId="4c53950d-e5df-4e69-aab0-b132857e5402" providerId="ADAL" clId="{E09EE497-5142-4463-9E7A-63CB73344B45}" dt="2024-03-14T21:01:37.210" v="1730" actId="26606"/>
          <ac:cxnSpMkLst>
            <pc:docMk/>
            <pc:sldMk cId="29025362" sldId="1059"/>
            <ac:cxnSpMk id="102" creationId="{CBC96854-0557-4933-9A58-BBDFAB43092E}"/>
          </ac:cxnSpMkLst>
        </pc:cxnChg>
        <pc:cxnChg chg="add del">
          <ac:chgData name="I. de Vries" userId="4c53950d-e5df-4e69-aab0-b132857e5402" providerId="ADAL" clId="{E09EE497-5142-4463-9E7A-63CB73344B45}" dt="2024-03-14T21:01:37.210" v="1730" actId="26606"/>
          <ac:cxnSpMkLst>
            <pc:docMk/>
            <pc:sldMk cId="29025362" sldId="1059"/>
            <ac:cxnSpMk id="104" creationId="{24486AB2-54D4-4ED1-BDFF-C1D6A47023F8}"/>
          </ac:cxnSpMkLst>
        </pc:cxnChg>
        <pc:cxnChg chg="add del">
          <ac:chgData name="I. de Vries" userId="4c53950d-e5df-4e69-aab0-b132857e5402" providerId="ADAL" clId="{E09EE497-5142-4463-9E7A-63CB73344B45}" dt="2024-03-14T21:01:37.210" v="1730" actId="26606"/>
          <ac:cxnSpMkLst>
            <pc:docMk/>
            <pc:sldMk cId="29025362" sldId="1059"/>
            <ac:cxnSpMk id="106" creationId="{73DD5B72-E36A-4B73-82C7-876F42742CAC}"/>
          </ac:cxnSpMkLst>
        </pc:cxnChg>
        <pc:cxnChg chg="add del">
          <ac:chgData name="I. de Vries" userId="4c53950d-e5df-4e69-aab0-b132857e5402" providerId="ADAL" clId="{E09EE497-5142-4463-9E7A-63CB73344B45}" dt="2024-03-14T21:01:37.210" v="1730" actId="26606"/>
          <ac:cxnSpMkLst>
            <pc:docMk/>
            <pc:sldMk cId="29025362" sldId="1059"/>
            <ac:cxnSpMk id="108" creationId="{ADB5981E-1DC4-43BF-8E46-8858B79F2DDA}"/>
          </ac:cxnSpMkLst>
        </pc:cxnChg>
        <pc:cxnChg chg="add del">
          <ac:chgData name="I. de Vries" userId="4c53950d-e5df-4e69-aab0-b132857e5402" providerId="ADAL" clId="{E09EE497-5142-4463-9E7A-63CB73344B45}" dt="2024-03-14T21:01:37.210" v="1730" actId="26606"/>
          <ac:cxnSpMkLst>
            <pc:docMk/>
            <pc:sldMk cId="29025362" sldId="1059"/>
            <ac:cxnSpMk id="110" creationId="{2999A81B-576B-4510-9E72-A38EF5C1A3CC}"/>
          </ac:cxnSpMkLst>
        </pc:cxnChg>
        <pc:cxnChg chg="add">
          <ac:chgData name="I. de Vries" userId="4c53950d-e5df-4e69-aab0-b132857e5402" providerId="ADAL" clId="{E09EE497-5142-4463-9E7A-63CB73344B45}" dt="2024-03-14T21:01:37.210" v="1730" actId="26606"/>
          <ac:cxnSpMkLst>
            <pc:docMk/>
            <pc:sldMk cId="29025362" sldId="1059"/>
            <ac:cxnSpMk id="119" creationId="{3C425084-C97A-4C25-AE47-DDECF2DD3ABC}"/>
          </ac:cxnSpMkLst>
        </pc:cxnChg>
        <pc:cxnChg chg="add">
          <ac:chgData name="I. de Vries" userId="4c53950d-e5df-4e69-aab0-b132857e5402" providerId="ADAL" clId="{E09EE497-5142-4463-9E7A-63CB73344B45}" dt="2024-03-14T21:01:37.210" v="1730" actId="26606"/>
          <ac:cxnSpMkLst>
            <pc:docMk/>
            <pc:sldMk cId="29025362" sldId="1059"/>
            <ac:cxnSpMk id="121" creationId="{96A478A1-0B34-4F2B-88FA-CF47551E5DF9}"/>
          </ac:cxnSpMkLst>
        </pc:cxnChg>
        <pc:cxnChg chg="add">
          <ac:chgData name="I. de Vries" userId="4c53950d-e5df-4e69-aab0-b132857e5402" providerId="ADAL" clId="{E09EE497-5142-4463-9E7A-63CB73344B45}" dt="2024-03-14T21:01:37.210" v="1730" actId="26606"/>
          <ac:cxnSpMkLst>
            <pc:docMk/>
            <pc:sldMk cId="29025362" sldId="1059"/>
            <ac:cxnSpMk id="123" creationId="{0A09E39A-DA3F-4BDC-A89A-6545C1DD3721}"/>
          </ac:cxnSpMkLst>
        </pc:cxnChg>
        <pc:cxnChg chg="add">
          <ac:chgData name="I. de Vries" userId="4c53950d-e5df-4e69-aab0-b132857e5402" providerId="ADAL" clId="{E09EE497-5142-4463-9E7A-63CB73344B45}" dt="2024-03-14T21:01:37.210" v="1730" actId="26606"/>
          <ac:cxnSpMkLst>
            <pc:docMk/>
            <pc:sldMk cId="29025362" sldId="1059"/>
            <ac:cxnSpMk id="125" creationId="{A96B0582-7CBB-4270-BC2B-593DF2EC133A}"/>
          </ac:cxnSpMkLst>
        </pc:cxnChg>
        <pc:cxnChg chg="add">
          <ac:chgData name="I. de Vries" userId="4c53950d-e5df-4e69-aab0-b132857e5402" providerId="ADAL" clId="{E09EE497-5142-4463-9E7A-63CB73344B45}" dt="2024-03-14T21:01:37.210" v="1730" actId="26606"/>
          <ac:cxnSpMkLst>
            <pc:docMk/>
            <pc:sldMk cId="29025362" sldId="1059"/>
            <ac:cxnSpMk id="135" creationId="{44E31E3D-4087-4A0F-BD25-7B1B63965A59}"/>
          </ac:cxnSpMkLst>
        </pc:cxnChg>
        <pc:cxnChg chg="add">
          <ac:chgData name="I. de Vries" userId="4c53950d-e5df-4e69-aab0-b132857e5402" providerId="ADAL" clId="{E09EE497-5142-4463-9E7A-63CB73344B45}" dt="2024-03-14T21:01:37.210" v="1730" actId="26606"/>
          <ac:cxnSpMkLst>
            <pc:docMk/>
            <pc:sldMk cId="29025362" sldId="1059"/>
            <ac:cxnSpMk id="137" creationId="{CBC96854-0557-4933-9A58-BBDFAB43092E}"/>
          </ac:cxnSpMkLst>
        </pc:cxnChg>
        <pc:cxnChg chg="add">
          <ac:chgData name="I. de Vries" userId="4c53950d-e5df-4e69-aab0-b132857e5402" providerId="ADAL" clId="{E09EE497-5142-4463-9E7A-63CB73344B45}" dt="2024-03-14T21:01:37.210" v="1730" actId="26606"/>
          <ac:cxnSpMkLst>
            <pc:docMk/>
            <pc:sldMk cId="29025362" sldId="1059"/>
            <ac:cxnSpMk id="139" creationId="{ADB5981E-1DC4-43BF-8E46-8858B79F2DDA}"/>
          </ac:cxnSpMkLst>
        </pc:cxnChg>
        <pc:cxnChg chg="add">
          <ac:chgData name="I. de Vries" userId="4c53950d-e5df-4e69-aab0-b132857e5402" providerId="ADAL" clId="{E09EE497-5142-4463-9E7A-63CB73344B45}" dt="2024-03-14T21:01:37.210" v="1730" actId="26606"/>
          <ac:cxnSpMkLst>
            <pc:docMk/>
            <pc:sldMk cId="29025362" sldId="1059"/>
            <ac:cxnSpMk id="141" creationId="{C31B7CA2-D721-43A6-8038-C3129136D116}"/>
          </ac:cxnSpMkLst>
        </pc:cxnChg>
        <pc:cxnChg chg="add">
          <ac:chgData name="I. de Vries" userId="4c53950d-e5df-4e69-aab0-b132857e5402" providerId="ADAL" clId="{E09EE497-5142-4463-9E7A-63CB73344B45}" dt="2024-03-14T21:01:37.210" v="1730" actId="26606"/>
          <ac:cxnSpMkLst>
            <pc:docMk/>
            <pc:sldMk cId="29025362" sldId="1059"/>
            <ac:cxnSpMk id="143" creationId="{2999A81B-576B-4510-9E72-A38EF5C1A3CC}"/>
          </ac:cxnSpMkLst>
        </pc:cxnChg>
      </pc:sldChg>
      <pc:sldChg chg="addSp modSp new mod">
        <pc:chgData name="I. de Vries" userId="4c53950d-e5df-4e69-aab0-b132857e5402" providerId="ADAL" clId="{E09EE497-5142-4463-9E7A-63CB73344B45}" dt="2024-03-22T19:17:38.116" v="4651" actId="14100"/>
        <pc:sldMkLst>
          <pc:docMk/>
          <pc:sldMk cId="2408037140" sldId="1060"/>
        </pc:sldMkLst>
        <pc:spChg chg="mod">
          <ac:chgData name="I. de Vries" userId="4c53950d-e5df-4e69-aab0-b132857e5402" providerId="ADAL" clId="{E09EE497-5142-4463-9E7A-63CB73344B45}" dt="2024-03-22T19:16:48.551" v="4640" actId="207"/>
          <ac:spMkLst>
            <pc:docMk/>
            <pc:sldMk cId="2408037140" sldId="1060"/>
            <ac:spMk id="2" creationId="{8F79E234-35E6-9054-F794-D920434CB0E6}"/>
          </ac:spMkLst>
        </pc:spChg>
        <pc:spChg chg="mod">
          <ac:chgData name="I. de Vries" userId="4c53950d-e5df-4e69-aab0-b132857e5402" providerId="ADAL" clId="{E09EE497-5142-4463-9E7A-63CB73344B45}" dt="2024-03-22T19:16:29.702" v="4632" actId="20577"/>
          <ac:spMkLst>
            <pc:docMk/>
            <pc:sldMk cId="2408037140" sldId="1060"/>
            <ac:spMk id="3" creationId="{457CD5F2-2347-7C04-9264-2C033F192339}"/>
          </ac:spMkLst>
        </pc:spChg>
        <pc:spChg chg="add mod">
          <ac:chgData name="I. de Vries" userId="4c53950d-e5df-4e69-aab0-b132857e5402" providerId="ADAL" clId="{E09EE497-5142-4463-9E7A-63CB73344B45}" dt="2024-03-22T19:16:22.349" v="4630" actId="14100"/>
          <ac:spMkLst>
            <pc:docMk/>
            <pc:sldMk cId="2408037140" sldId="1060"/>
            <ac:spMk id="4" creationId="{ABB30C90-720A-4B07-CDF3-55E30C62B44E}"/>
          </ac:spMkLst>
        </pc:spChg>
        <pc:spChg chg="add mod ord">
          <ac:chgData name="I. de Vries" userId="4c53950d-e5df-4e69-aab0-b132857e5402" providerId="ADAL" clId="{E09EE497-5142-4463-9E7A-63CB73344B45}" dt="2024-03-22T19:17:38.116" v="4651" actId="14100"/>
          <ac:spMkLst>
            <pc:docMk/>
            <pc:sldMk cId="2408037140" sldId="1060"/>
            <ac:spMk id="5" creationId="{CF6A0A08-4FF3-1BC4-E6F2-7EAFEE7524B1}"/>
          </ac:spMkLst>
        </pc:spChg>
      </pc:sldChg>
      <pc:sldChg chg="addSp delSp modSp new del mod setBg">
        <pc:chgData name="I. de Vries" userId="4c53950d-e5df-4e69-aab0-b132857e5402" providerId="ADAL" clId="{E09EE497-5142-4463-9E7A-63CB73344B45}" dt="2024-04-01T18:07:15.088" v="4856" actId="2696"/>
        <pc:sldMkLst>
          <pc:docMk/>
          <pc:sldMk cId="3526835608" sldId="1061"/>
        </pc:sldMkLst>
        <pc:spChg chg="mod">
          <ac:chgData name="I. de Vries" userId="4c53950d-e5df-4e69-aab0-b132857e5402" providerId="ADAL" clId="{E09EE497-5142-4463-9E7A-63CB73344B45}" dt="2024-04-01T18:05:17.403" v="4851" actId="26606"/>
          <ac:spMkLst>
            <pc:docMk/>
            <pc:sldMk cId="3526835608" sldId="1061"/>
            <ac:spMk id="2" creationId="{8DC61B07-897A-DA9C-5CE6-095B772C132D}"/>
          </ac:spMkLst>
        </pc:spChg>
        <pc:spChg chg="mod ord">
          <ac:chgData name="I. de Vries" userId="4c53950d-e5df-4e69-aab0-b132857e5402" providerId="ADAL" clId="{E09EE497-5142-4463-9E7A-63CB73344B45}" dt="2024-04-01T18:05:17.403" v="4851" actId="26606"/>
          <ac:spMkLst>
            <pc:docMk/>
            <pc:sldMk cId="3526835608" sldId="1061"/>
            <ac:spMk id="3" creationId="{41D11A53-5E4C-79D4-8801-C4B8DEE6F9A6}"/>
          </ac:spMkLst>
        </pc:spChg>
        <pc:spChg chg="del">
          <ac:chgData name="I. de Vries" userId="4c53950d-e5df-4e69-aab0-b132857e5402" providerId="ADAL" clId="{E09EE497-5142-4463-9E7A-63CB73344B45}" dt="2024-04-01T18:05:17.403" v="4851" actId="26606"/>
          <ac:spMkLst>
            <pc:docMk/>
            <pc:sldMk cId="3526835608" sldId="1061"/>
            <ac:spMk id="4" creationId="{3EA85710-B16C-395E-6B0D-D8E656DEC2C6}"/>
          </ac:spMkLst>
        </pc:spChg>
        <pc:spChg chg="add">
          <ac:chgData name="I. de Vries" userId="4c53950d-e5df-4e69-aab0-b132857e5402" providerId="ADAL" clId="{E09EE497-5142-4463-9E7A-63CB73344B45}" dt="2024-04-01T18:05:17.403" v="4851" actId="26606"/>
          <ac:spMkLst>
            <pc:docMk/>
            <pc:sldMk cId="3526835608" sldId="1061"/>
            <ac:spMk id="10" creationId="{8FBA68A5-A7C7-4D91-AB95-6E0B6FFD8743}"/>
          </ac:spMkLst>
        </pc:spChg>
        <pc:spChg chg="add">
          <ac:chgData name="I. de Vries" userId="4c53950d-e5df-4e69-aab0-b132857e5402" providerId="ADAL" clId="{E09EE497-5142-4463-9E7A-63CB73344B45}" dt="2024-04-01T18:05:17.403" v="4851" actId="26606"/>
          <ac:spMkLst>
            <pc:docMk/>
            <pc:sldMk cId="3526835608" sldId="1061"/>
            <ac:spMk id="12" creationId="{DA4051E3-92B2-42FC-BB3D-372E4A614439}"/>
          </ac:spMkLst>
        </pc:spChg>
        <pc:spChg chg="add">
          <ac:chgData name="I. de Vries" userId="4c53950d-e5df-4e69-aab0-b132857e5402" providerId="ADAL" clId="{E09EE497-5142-4463-9E7A-63CB73344B45}" dt="2024-04-01T18:05:17.403" v="4851" actId="26606"/>
          <ac:spMkLst>
            <pc:docMk/>
            <pc:sldMk cId="3526835608" sldId="1061"/>
            <ac:spMk id="22" creationId="{870F1165-C2FC-4313-ADED-D8514C00E1EE}"/>
          </ac:spMkLst>
        </pc:spChg>
        <pc:spChg chg="add">
          <ac:chgData name="I. de Vries" userId="4c53950d-e5df-4e69-aab0-b132857e5402" providerId="ADAL" clId="{E09EE497-5142-4463-9E7A-63CB73344B45}" dt="2024-04-01T18:05:17.403" v="4851" actId="26606"/>
          <ac:spMkLst>
            <pc:docMk/>
            <pc:sldMk cId="3526835608" sldId="1061"/>
            <ac:spMk id="24" creationId="{3FD564DD-780E-4279-99FF-A16618E11908}"/>
          </ac:spMkLst>
        </pc:spChg>
        <pc:spChg chg="add">
          <ac:chgData name="I. de Vries" userId="4c53950d-e5df-4e69-aab0-b132857e5402" providerId="ADAL" clId="{E09EE497-5142-4463-9E7A-63CB73344B45}" dt="2024-04-01T18:05:17.403" v="4851" actId="26606"/>
          <ac:spMkLst>
            <pc:docMk/>
            <pc:sldMk cId="3526835608" sldId="1061"/>
            <ac:spMk id="28" creationId="{F5BB14C7-B6E4-427D-AEAC-7A18D089F922}"/>
          </ac:spMkLst>
        </pc:spChg>
        <pc:picChg chg="add mod">
          <ac:chgData name="I. de Vries" userId="4c53950d-e5df-4e69-aab0-b132857e5402" providerId="ADAL" clId="{E09EE497-5142-4463-9E7A-63CB73344B45}" dt="2024-04-01T18:05:26.704" v="4855" actId="1076"/>
          <ac:picMkLst>
            <pc:docMk/>
            <pc:sldMk cId="3526835608" sldId="1061"/>
            <ac:picMk id="5" creationId="{0EA39DB8-A067-F864-448B-39D29C401A77}"/>
          </ac:picMkLst>
        </pc:picChg>
        <pc:cxnChg chg="add">
          <ac:chgData name="I. de Vries" userId="4c53950d-e5df-4e69-aab0-b132857e5402" providerId="ADAL" clId="{E09EE497-5142-4463-9E7A-63CB73344B45}" dt="2024-04-01T18:05:17.403" v="4851" actId="26606"/>
          <ac:cxnSpMkLst>
            <pc:docMk/>
            <pc:sldMk cId="3526835608" sldId="1061"/>
            <ac:cxnSpMk id="14" creationId="{3C425084-C97A-4C25-AE47-DDECF2DD3ABC}"/>
          </ac:cxnSpMkLst>
        </pc:cxnChg>
        <pc:cxnChg chg="add">
          <ac:chgData name="I. de Vries" userId="4c53950d-e5df-4e69-aab0-b132857e5402" providerId="ADAL" clId="{E09EE497-5142-4463-9E7A-63CB73344B45}" dt="2024-04-01T18:05:17.403" v="4851" actId="26606"/>
          <ac:cxnSpMkLst>
            <pc:docMk/>
            <pc:sldMk cId="3526835608" sldId="1061"/>
            <ac:cxnSpMk id="16" creationId="{96A478A1-0B34-4F2B-88FA-CF47551E5DF9}"/>
          </ac:cxnSpMkLst>
        </pc:cxnChg>
        <pc:cxnChg chg="add">
          <ac:chgData name="I. de Vries" userId="4c53950d-e5df-4e69-aab0-b132857e5402" providerId="ADAL" clId="{E09EE497-5142-4463-9E7A-63CB73344B45}" dt="2024-04-01T18:05:17.403" v="4851" actId="26606"/>
          <ac:cxnSpMkLst>
            <pc:docMk/>
            <pc:sldMk cId="3526835608" sldId="1061"/>
            <ac:cxnSpMk id="18" creationId="{C7F5CC56-CBE8-4152-AD5E-982DD286AA28}"/>
          </ac:cxnSpMkLst>
        </pc:cxnChg>
        <pc:cxnChg chg="add">
          <ac:chgData name="I. de Vries" userId="4c53950d-e5df-4e69-aab0-b132857e5402" providerId="ADAL" clId="{E09EE497-5142-4463-9E7A-63CB73344B45}" dt="2024-04-01T18:05:17.403" v="4851" actId="26606"/>
          <ac:cxnSpMkLst>
            <pc:docMk/>
            <pc:sldMk cId="3526835608" sldId="1061"/>
            <ac:cxnSpMk id="20" creationId="{51EB6F9A-DD4D-4B51-AACA-CA7E698D524B}"/>
          </ac:cxnSpMkLst>
        </pc:cxnChg>
        <pc:cxnChg chg="add">
          <ac:chgData name="I. de Vries" userId="4c53950d-e5df-4e69-aab0-b132857e5402" providerId="ADAL" clId="{E09EE497-5142-4463-9E7A-63CB73344B45}" dt="2024-04-01T18:05:17.403" v="4851" actId="26606"/>
          <ac:cxnSpMkLst>
            <pc:docMk/>
            <pc:sldMk cId="3526835608" sldId="1061"/>
            <ac:cxnSpMk id="26" creationId="{ABAD74CF-CB22-463B-9031-D3BE16111B9B}"/>
          </ac:cxnSpMkLst>
        </pc:cxnChg>
        <pc:cxnChg chg="add">
          <ac:chgData name="I. de Vries" userId="4c53950d-e5df-4e69-aab0-b132857e5402" providerId="ADAL" clId="{E09EE497-5142-4463-9E7A-63CB73344B45}" dt="2024-04-01T18:05:17.403" v="4851" actId="26606"/>
          <ac:cxnSpMkLst>
            <pc:docMk/>
            <pc:sldMk cId="3526835608" sldId="1061"/>
            <ac:cxnSpMk id="30" creationId="{E95C7366-6A36-4307-81CE-FBD79DFF0980}"/>
          </ac:cxnSpMkLst>
        </pc:cxnChg>
        <pc:cxnChg chg="add">
          <ac:chgData name="I. de Vries" userId="4c53950d-e5df-4e69-aab0-b132857e5402" providerId="ADAL" clId="{E09EE497-5142-4463-9E7A-63CB73344B45}" dt="2024-04-01T18:05:17.403" v="4851" actId="26606"/>
          <ac:cxnSpMkLst>
            <pc:docMk/>
            <pc:sldMk cId="3526835608" sldId="1061"/>
            <ac:cxnSpMk id="32" creationId="{82B589D1-AB2D-469C-960E-40C719BA828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nsplash.com/@luiskcortes?utm_source=medium&amp;utm_medium=referral"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splash.com/?utm_source=medium&amp;utm_medium=referra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it.ly/2KLuYd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b="0" i="0" dirty="0">
                <a:solidFill>
                  <a:srgbClr val="6B6B6B"/>
                </a:solidFill>
                <a:effectLst/>
                <a:latin typeface="sohne"/>
              </a:rPr>
              <a:t>Photo </a:t>
            </a:r>
            <a:r>
              <a:rPr lang="nl-NL" b="0" i="0" dirty="0" err="1">
                <a:solidFill>
                  <a:srgbClr val="6B6B6B"/>
                </a:solidFill>
                <a:effectLst/>
                <a:latin typeface="sohne"/>
              </a:rPr>
              <a:t>by</a:t>
            </a:r>
            <a:r>
              <a:rPr lang="nl-NL" b="0" i="0" dirty="0">
                <a:solidFill>
                  <a:srgbClr val="6B6B6B"/>
                </a:solidFill>
                <a:effectLst/>
                <a:latin typeface="sohne"/>
              </a:rPr>
              <a:t> </a:t>
            </a:r>
            <a:r>
              <a:rPr lang="nl-NL" b="0" i="0" u="sng" dirty="0">
                <a:effectLst/>
                <a:latin typeface="sohne"/>
                <a:hlinkClick r:id="rId3"/>
              </a:rPr>
              <a:t>Luis Cortés</a:t>
            </a:r>
            <a:r>
              <a:rPr lang="nl-NL" b="0" i="0" dirty="0">
                <a:solidFill>
                  <a:srgbClr val="6B6B6B"/>
                </a:solidFill>
                <a:effectLst/>
                <a:latin typeface="sohne"/>
              </a:rPr>
              <a:t> on </a:t>
            </a:r>
            <a:r>
              <a:rPr lang="nl-NL" b="0" i="0" u="sng" dirty="0" err="1">
                <a:effectLst/>
                <a:latin typeface="sohne"/>
                <a:hlinkClick r:id="rId4"/>
              </a:rPr>
              <a:t>Unsplash</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3955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42a0a1f2a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42a0a1f2a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Foto: </a:t>
            </a:r>
            <a:r>
              <a:rPr lang="nl-NL" dirty="0" err="1"/>
              <a:t>Unsplash</a:t>
            </a:r>
            <a:endParaRPr lang="nl-NL" dirty="0"/>
          </a:p>
        </p:txBody>
      </p:sp>
    </p:spTree>
    <p:extLst>
      <p:ext uri="{BB962C8B-B14F-4D97-AF65-F5344CB8AC3E}">
        <p14:creationId xmlns:p14="http://schemas.microsoft.com/office/powerpoint/2010/main" val="47923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dirty="0"/>
              <a:t>Illustratie: Roel </a:t>
            </a:r>
            <a:r>
              <a:rPr lang="nl-NL" dirty="0" err="1"/>
              <a:t>Ottow</a:t>
            </a:r>
            <a:r>
              <a:rPr lang="nl-NL" dirty="0"/>
              <a:t> voor TEO, 2024</a:t>
            </a:r>
          </a:p>
        </p:txBody>
      </p:sp>
    </p:spTree>
    <p:extLst>
      <p:ext uri="{BB962C8B-B14F-4D97-AF65-F5344CB8AC3E}">
        <p14:creationId xmlns:p14="http://schemas.microsoft.com/office/powerpoint/2010/main" val="229579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42a0a1f2a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42a0a1f2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42a0a1f2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42a0a1f2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2a0a1f2a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42a0a1f2a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42a0a1f2a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42a0a1f2a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https://expertisecentrum-maatschappijleer.nl/wp-content/uploads/Handboek-maatschappijleer-herdruk-PDF-webversie.pdf</a:t>
            </a:r>
          </a:p>
          <a:p>
            <a:pPr marL="0" lvl="0" indent="0" algn="l" rtl="0">
              <a:spcBef>
                <a:spcPts val="0"/>
              </a:spcBef>
              <a:spcAft>
                <a:spcPts val="0"/>
              </a:spcAft>
              <a:buNone/>
            </a:pPr>
            <a:endParaRPr lang="nl-NL"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2a0a1f2a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42a0a1f2a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42a0a1f2a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42a0a1f2a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sz="1800" dirty="0" err="1">
                <a:solidFill>
                  <a:srgbClr val="000000"/>
                </a:solidFill>
                <a:effectLst/>
                <a:latin typeface="Times New Roman" panose="02020603050405020304" pitchFamily="18" charset="0"/>
                <a:ea typeface="Times New Roman" panose="02020603050405020304" pitchFamily="18" charset="0"/>
              </a:rPr>
              <a:t>Wijnker</a:t>
            </a:r>
            <a:r>
              <a:rPr lang="nl-NL" sz="1800" dirty="0">
                <a:solidFill>
                  <a:srgbClr val="000000"/>
                </a:solidFill>
                <a:effectLst/>
                <a:latin typeface="Times New Roman" panose="02020603050405020304" pitchFamily="18" charset="0"/>
                <a:ea typeface="Times New Roman" panose="02020603050405020304" pitchFamily="18" charset="0"/>
              </a:rPr>
              <a:t>, W., Bakker, A., </a:t>
            </a:r>
            <a:r>
              <a:rPr lang="nl-NL" sz="1800" dirty="0" err="1">
                <a:solidFill>
                  <a:srgbClr val="000000"/>
                </a:solidFill>
                <a:effectLst/>
                <a:latin typeface="Times New Roman" panose="02020603050405020304" pitchFamily="18" charset="0"/>
                <a:ea typeface="Times New Roman" panose="02020603050405020304" pitchFamily="18" charset="0"/>
              </a:rPr>
              <a:t>Gog</a:t>
            </a:r>
            <a:r>
              <a:rPr lang="nl-NL" sz="1800" dirty="0">
                <a:solidFill>
                  <a:srgbClr val="000000"/>
                </a:solidFill>
                <a:effectLst/>
                <a:latin typeface="Times New Roman" panose="02020603050405020304" pitchFamily="18" charset="0"/>
                <a:ea typeface="Times New Roman" panose="02020603050405020304" pitchFamily="18" charset="0"/>
              </a:rPr>
              <a:t>, T. van, &amp; Drijvers, P. (2019). </a:t>
            </a:r>
            <a:r>
              <a:rPr lang="en-US" sz="1800" dirty="0">
                <a:solidFill>
                  <a:srgbClr val="000000"/>
                </a:solidFill>
                <a:effectLst/>
                <a:latin typeface="Times New Roman" panose="02020603050405020304" pitchFamily="18" charset="0"/>
                <a:ea typeface="Times New Roman" panose="02020603050405020304" pitchFamily="18" charset="0"/>
              </a:rPr>
              <a:t>Educational videos from a film theory perspective: Relating teacher aims to video characteristics. </a:t>
            </a:r>
            <a:r>
              <a:rPr lang="en-US" sz="1800" i="1" dirty="0">
                <a:solidFill>
                  <a:srgbClr val="000000"/>
                </a:solidFill>
                <a:effectLst/>
                <a:latin typeface="Times New Roman" panose="02020603050405020304" pitchFamily="18" charset="0"/>
                <a:ea typeface="Times New Roman" panose="02020603050405020304" pitchFamily="18" charset="0"/>
              </a:rPr>
              <a:t>British Journal of Educational Technology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50</a:t>
            </a:r>
            <a:r>
              <a:rPr lang="en-US" sz="1800" dirty="0">
                <a:solidFill>
                  <a:srgbClr val="000000"/>
                </a:solidFill>
                <a:effectLst/>
                <a:latin typeface="Times New Roman" panose="02020603050405020304" pitchFamily="18" charset="0"/>
                <a:ea typeface="Times New Roman" panose="02020603050405020304" pitchFamily="18" charset="0"/>
              </a:rPr>
              <a:t>(6), 3175-3197. Online </a:t>
            </a:r>
            <a:r>
              <a:rPr lang="en-US" sz="1800" dirty="0" err="1">
                <a:solidFill>
                  <a:srgbClr val="000000"/>
                </a:solidFill>
                <a:effectLst/>
                <a:latin typeface="Times New Roman" panose="02020603050405020304" pitchFamily="18" charset="0"/>
                <a:ea typeface="Times New Roman" panose="02020603050405020304" pitchFamily="18" charset="0"/>
              </a:rPr>
              <a:t>beschikbaar</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u="sng" dirty="0">
                <a:solidFill>
                  <a:srgbClr val="000000"/>
                </a:solidFill>
                <a:effectLst/>
                <a:latin typeface="Times New Roman" panose="02020603050405020304" pitchFamily="18" charset="0"/>
                <a:ea typeface="Times New Roman" panose="02020603050405020304" pitchFamily="18" charset="0"/>
                <a:hlinkClick r:id="rId3"/>
              </a:rPr>
              <a:t>https://bit.ly/2KLuYd5</a:t>
            </a:r>
            <a:endParaRPr lang="nl-NL" sz="1800" dirty="0">
              <a:solidFill>
                <a:srgbClr val="000000"/>
              </a:solidFill>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2a0a1f2a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42a0a1f2a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bg>
      <p:bgPr>
        <a:solidFill>
          <a:schemeClr val="accent1">
            <a:alpha val="5000"/>
          </a:schemeClr>
        </a:solidFill>
        <a:effectLst/>
      </p:bgPr>
    </p:bg>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552039" y="3623329"/>
            <a:ext cx="4699115" cy="806459"/>
          </a:xfrm>
          <a:prstGeom prst="rect">
            <a:avLst/>
          </a:prstGeom>
        </p:spPr>
        <p:txBody>
          <a:bodyPr anchor="t">
            <a:normAutofit/>
          </a:bodyPr>
          <a:lstStyle/>
          <a:p>
            <a:pPr algn="l"/>
            <a:r>
              <a:rPr lang="nl-NL" sz="3000"/>
              <a:t>Klik om stijl te bewerken</a:t>
            </a:r>
            <a:endParaRPr lang="en-US" sz="3000" dirty="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5761517" y="3628391"/>
            <a:ext cx="2078950" cy="739500"/>
          </a:xfrm>
          <a:prstGeom prst="rect">
            <a:avLst/>
          </a:prstGeom>
        </p:spPr>
        <p:txBody>
          <a:bodyPr anchor="t">
            <a:normAutofit/>
          </a:bodyPr>
          <a:lstStyle>
            <a:lvl1pPr marL="0" indent="0">
              <a:buNone/>
              <a:defRPr/>
            </a:lvl1pPr>
          </a:lstStyle>
          <a:p>
            <a:pPr algn="l"/>
            <a:r>
              <a:rPr lang="nl-NL" sz="1350"/>
              <a:t>Klikken om de ondertitelstijl van het model te bewerken</a:t>
            </a:r>
            <a:endParaRPr lang="en-US" sz="1350" dirty="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284321" y="258603"/>
            <a:ext cx="7777203" cy="3115706"/>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a:noAutofit/>
          </a:bodyPr>
          <a:lstStyle>
            <a:lvl1pPr marL="0" indent="0" algn="ctr">
              <a:buNone/>
              <a:defRPr/>
            </a:lvl1pPr>
          </a:lstStyle>
          <a:p>
            <a:r>
              <a:rPr lang="en-US" dirty="0"/>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p:nvCxnSpPr>
        <p:spPr>
          <a:xfrm>
            <a:off x="5455883" y="3377194"/>
            <a:ext cx="0" cy="116372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p:nvCxnSpPr>
        <p:spPr>
          <a:xfrm>
            <a:off x="275808" y="4535578"/>
            <a:ext cx="77906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p:nvCxnSpPr>
        <p:spPr>
          <a:xfrm>
            <a:off x="8067473"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p:nvSpPr>
        <p:spPr>
          <a:xfrm>
            <a:off x="275809" y="251196"/>
            <a:ext cx="8592383"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p:nvCxnSpPr>
        <p:spPr>
          <a:xfrm>
            <a:off x="275808" y="3380024"/>
            <a:ext cx="779068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6779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meline">
    <p:bg>
      <p:bgPr>
        <a:solidFill>
          <a:schemeClr val="accent1">
            <a:alpha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F9CAA-C420-4606-BBA7-1BE83397229C}"/>
              </a:ext>
              <a:ext uri="{C183D7F6-B498-43B3-948B-1728B52AA6E4}">
                <adec:decorative xmlns:adec="http://schemas.microsoft.com/office/drawing/2017/decorative" val="1"/>
              </a:ext>
            </a:extLst>
          </p:cNvPr>
          <p:cNvSpPr/>
          <p:nvPr/>
        </p:nvSpPr>
        <p:spPr>
          <a:xfrm>
            <a:off x="277802" y="251194"/>
            <a:ext cx="7785715" cy="3133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itle 12">
            <a:extLst>
              <a:ext uri="{FF2B5EF4-FFF2-40B4-BE49-F238E27FC236}">
                <a16:creationId xmlns:a16="http://schemas.microsoft.com/office/drawing/2014/main" id="{89EE4F50-D5FE-416E-B106-44F39D786289}"/>
              </a:ext>
            </a:extLst>
          </p:cNvPr>
          <p:cNvSpPr>
            <a:spLocks noGrp="1"/>
          </p:cNvSpPr>
          <p:nvPr>
            <p:ph type="title"/>
          </p:nvPr>
        </p:nvSpPr>
        <p:spPr>
          <a:xfrm>
            <a:off x="628650" y="3600763"/>
            <a:ext cx="7071199" cy="784920"/>
          </a:xfrm>
          <a:prstGeom prst="rect">
            <a:avLst/>
          </a:prstGeom>
        </p:spPr>
        <p:txBody>
          <a:bodyPr anchor="ctr">
            <a:normAutofit/>
          </a:bodyPr>
          <a:lstStyle/>
          <a:p>
            <a:r>
              <a:rPr lang="nl-NL"/>
              <a:t>Klik om stijl te bewerken</a:t>
            </a:r>
            <a:endParaRPr lang="en-US" dirty="0"/>
          </a:p>
        </p:txBody>
      </p:sp>
      <p:sp>
        <p:nvSpPr>
          <p:cNvPr id="5" name="Content Placeholder 4">
            <a:extLst>
              <a:ext uri="{FF2B5EF4-FFF2-40B4-BE49-F238E27FC236}">
                <a16:creationId xmlns:a16="http://schemas.microsoft.com/office/drawing/2014/main" id="{09692629-8B3C-4FAB-A215-77BDB1CE4D78}"/>
              </a:ext>
            </a:extLst>
          </p:cNvPr>
          <p:cNvSpPr>
            <a:spLocks noGrp="1"/>
          </p:cNvSpPr>
          <p:nvPr>
            <p:ph sz="quarter" idx="13"/>
          </p:nvPr>
        </p:nvSpPr>
        <p:spPr>
          <a:xfrm>
            <a:off x="372666" y="345282"/>
            <a:ext cx="7567613" cy="2955131"/>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8" name="Date Placeholder 3">
            <a:extLst>
              <a:ext uri="{FF2B5EF4-FFF2-40B4-BE49-F238E27FC236}">
                <a16:creationId xmlns:a16="http://schemas.microsoft.com/office/drawing/2014/main" id="{0EAF6142-D387-45DC-8E2F-1DDAC59E9A22}"/>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14" name="Footer Placeholder 4">
            <a:extLst>
              <a:ext uri="{FF2B5EF4-FFF2-40B4-BE49-F238E27FC236}">
                <a16:creationId xmlns:a16="http://schemas.microsoft.com/office/drawing/2014/main" id="{C7FDBF4E-7657-4C05-A651-DBD2110E87A6}"/>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0" name="Slide Number Placeholder 5">
            <a:extLst>
              <a:ext uri="{FF2B5EF4-FFF2-40B4-BE49-F238E27FC236}">
                <a16:creationId xmlns:a16="http://schemas.microsoft.com/office/drawing/2014/main" id="{61DB533C-F081-41F7-9ACC-CFCE4E1CF62B}"/>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grpSp>
        <p:nvGrpSpPr>
          <p:cNvPr id="3" name="Group 2">
            <a:extLst>
              <a:ext uri="{FF2B5EF4-FFF2-40B4-BE49-F238E27FC236}">
                <a16:creationId xmlns:a16="http://schemas.microsoft.com/office/drawing/2014/main" id="{2A269444-8A15-411E-9D42-E9952E708B36}"/>
              </a:ext>
              <a:ext uri="{C183D7F6-B498-43B3-948B-1728B52AA6E4}">
                <adec:decorative xmlns:adec="http://schemas.microsoft.com/office/drawing/2017/decorative" val="1"/>
              </a:ext>
            </a:extLst>
          </p:cNvPr>
          <p:cNvGrpSpPr/>
          <p:nvPr/>
        </p:nvGrpSpPr>
        <p:grpSpPr>
          <a:xfrm>
            <a:off x="275809" y="251195"/>
            <a:ext cx="8592383" cy="4641111"/>
            <a:chOff x="367744" y="334926"/>
            <a:chExt cx="11456511" cy="6188148"/>
          </a:xfrm>
        </p:grpSpPr>
        <p:cxnSp>
          <p:nvCxnSpPr>
            <p:cNvPr id="12" name="Straight Connector 11">
              <a:extLst>
                <a:ext uri="{FF2B5EF4-FFF2-40B4-BE49-F238E27FC236}">
                  <a16:creationId xmlns:a16="http://schemas.microsoft.com/office/drawing/2014/main" id="{9A5C7F65-513A-4257-8E7F-AA1C4637C627}"/>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2BE5B-42CB-4DBC-B47A-568412D40FD2}"/>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CAD020-0AF5-4E6F-B239-EF4788C3A43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D3DBBA-B457-4F8F-B535-F4BBD869123A}"/>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75915545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1E4486-AF4A-46B2-83B0-62A7667460B5}"/>
              </a:ext>
              <a:ext uri="{C183D7F6-B498-43B3-948B-1728B52AA6E4}">
                <adec:decorative xmlns:adec="http://schemas.microsoft.com/office/drawing/2017/decorative" val="1"/>
              </a:ext>
            </a:extLst>
          </p:cNvPr>
          <p:cNvGrpSpPr/>
          <p:nvPr/>
        </p:nvGrpSpPr>
        <p:grpSpPr>
          <a:xfrm>
            <a:off x="275809" y="251195"/>
            <a:ext cx="8592383" cy="4641111"/>
            <a:chOff x="367744" y="334926"/>
            <a:chExt cx="11456511" cy="6188148"/>
          </a:xfrm>
        </p:grpSpPr>
        <p:sp>
          <p:nvSpPr>
            <p:cNvPr id="9" name="Rectangle 8">
              <a:extLst>
                <a:ext uri="{FF2B5EF4-FFF2-40B4-BE49-F238E27FC236}">
                  <a16:creationId xmlns:a16="http://schemas.microsoft.com/office/drawing/2014/main" id="{B30B7F1F-E36C-42A8-B580-77359A3E0215}"/>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2" name="Straight Connector 11">
              <a:extLst>
                <a:ext uri="{FF2B5EF4-FFF2-40B4-BE49-F238E27FC236}">
                  <a16:creationId xmlns:a16="http://schemas.microsoft.com/office/drawing/2014/main" id="{DAF7B0A2-F12F-43A8-A491-2988C24D6C4B}"/>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7A5F0-B72D-4B0B-818C-7169D4E7E06A}"/>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le 12">
            <a:extLst>
              <a:ext uri="{FF2B5EF4-FFF2-40B4-BE49-F238E27FC236}">
                <a16:creationId xmlns:a16="http://schemas.microsoft.com/office/drawing/2014/main" id="{6F266F4A-AFE2-4AD8-9F2B-0010CE6833C2}"/>
              </a:ext>
            </a:extLst>
          </p:cNvPr>
          <p:cNvSpPr>
            <a:spLocks noGrp="1"/>
          </p:cNvSpPr>
          <p:nvPr>
            <p:ph type="title"/>
          </p:nvPr>
        </p:nvSpPr>
        <p:spPr>
          <a:xfrm>
            <a:off x="628135" y="440098"/>
            <a:ext cx="7047550" cy="814985"/>
          </a:xfrm>
          <a:prstGeom prst="rect">
            <a:avLst/>
          </a:prstGeom>
        </p:spPr>
        <p:txBody>
          <a:bodyPr anchor="ctr">
            <a:normAutofit/>
          </a:bodyPr>
          <a:lstStyle/>
          <a:p>
            <a:r>
              <a:rPr lang="nl-NL"/>
              <a:t>Klik om stijl te bewerken</a:t>
            </a:r>
            <a:endParaRPr lang="en-US" dirty="0"/>
          </a:p>
        </p:txBody>
      </p:sp>
      <p:sp>
        <p:nvSpPr>
          <p:cNvPr id="20" name="Text Placeholder 17">
            <a:extLst>
              <a:ext uri="{FF2B5EF4-FFF2-40B4-BE49-F238E27FC236}">
                <a16:creationId xmlns:a16="http://schemas.microsoft.com/office/drawing/2014/main" id="{F18991D3-A38E-4DE7-9D6E-53AA120BE6DC}"/>
              </a:ext>
            </a:extLst>
          </p:cNvPr>
          <p:cNvSpPr>
            <a:spLocks noGrp="1"/>
          </p:cNvSpPr>
          <p:nvPr>
            <p:ph type="body" sz="quarter" idx="15" hasCustomPrompt="1"/>
          </p:nvPr>
        </p:nvSpPr>
        <p:spPr>
          <a:xfrm>
            <a:off x="628135" y="1255083"/>
            <a:ext cx="3423962" cy="499111"/>
          </a:xfrm>
          <a:prstGeom prst="rect">
            <a:avLst/>
          </a:prstGeom>
        </p:spPr>
        <p:txBody>
          <a:bodyPr/>
          <a:lstStyle>
            <a:lvl1pPr marL="0" indent="0">
              <a:buNone/>
              <a:defRPr sz="1800" b="1">
                <a:solidFill>
                  <a:schemeClr val="accent3">
                    <a:lumMod val="75000"/>
                  </a:schemeClr>
                </a:solidFill>
              </a:defRPr>
            </a:lvl1pPr>
          </a:lstStyle>
          <a:p>
            <a:pPr lvl="0"/>
            <a:r>
              <a:rPr lang="en-US" dirty="0"/>
              <a:t>Insert subtitle here</a:t>
            </a:r>
          </a:p>
        </p:txBody>
      </p:sp>
      <p:sp>
        <p:nvSpPr>
          <p:cNvPr id="18" name="Text Placeholder 17">
            <a:extLst>
              <a:ext uri="{FF2B5EF4-FFF2-40B4-BE49-F238E27FC236}">
                <a16:creationId xmlns:a16="http://schemas.microsoft.com/office/drawing/2014/main" id="{1E584473-A091-47EA-978E-81E176D38ACA}"/>
              </a:ext>
            </a:extLst>
          </p:cNvPr>
          <p:cNvSpPr>
            <a:spLocks noGrp="1"/>
          </p:cNvSpPr>
          <p:nvPr>
            <p:ph type="body" sz="quarter" idx="13" hasCustomPrompt="1"/>
          </p:nvPr>
        </p:nvSpPr>
        <p:spPr>
          <a:xfrm>
            <a:off x="628651" y="1754195"/>
            <a:ext cx="3423962" cy="2619681"/>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8EBC4CA9-77BB-4FA9-BB50-D2763CFB285C}"/>
              </a:ext>
            </a:extLst>
          </p:cNvPr>
          <p:cNvSpPr>
            <a:spLocks noGrp="1"/>
          </p:cNvSpPr>
          <p:nvPr>
            <p:ph type="body" sz="quarter" idx="16" hasCustomPrompt="1"/>
          </p:nvPr>
        </p:nvSpPr>
        <p:spPr>
          <a:xfrm>
            <a:off x="4251723" y="1255083"/>
            <a:ext cx="3423962" cy="499111"/>
          </a:xfrm>
          <a:prstGeom prst="rect">
            <a:avLst/>
          </a:prstGeom>
        </p:spPr>
        <p:txBody>
          <a:bodyPr/>
          <a:lstStyle>
            <a:lvl1pPr marL="0" indent="0">
              <a:buNone/>
              <a:defRPr sz="1800" b="1">
                <a:solidFill>
                  <a:schemeClr val="accent3">
                    <a:lumMod val="75000"/>
                  </a:schemeClr>
                </a:solidFill>
              </a:defRPr>
            </a:lvl1pPr>
          </a:lstStyle>
          <a:p>
            <a:pPr lvl="0"/>
            <a:r>
              <a:rPr lang="en-US" dirty="0"/>
              <a:t>Insert subtitle here</a:t>
            </a:r>
          </a:p>
        </p:txBody>
      </p:sp>
      <p:sp>
        <p:nvSpPr>
          <p:cNvPr id="19" name="Text Placeholder 17">
            <a:extLst>
              <a:ext uri="{FF2B5EF4-FFF2-40B4-BE49-F238E27FC236}">
                <a16:creationId xmlns:a16="http://schemas.microsoft.com/office/drawing/2014/main" id="{718600FE-3F5C-4372-8219-73FADB4F8D49}"/>
              </a:ext>
            </a:extLst>
          </p:cNvPr>
          <p:cNvSpPr>
            <a:spLocks noGrp="1"/>
          </p:cNvSpPr>
          <p:nvPr>
            <p:ph type="body" sz="quarter" idx="14" hasCustomPrompt="1"/>
          </p:nvPr>
        </p:nvSpPr>
        <p:spPr>
          <a:xfrm>
            <a:off x="4251723" y="1754195"/>
            <a:ext cx="3423962" cy="2619681"/>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62401C58-8FCE-46CB-B066-10B0DA1C467C}"/>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3" name="Footer Placeholder 4">
            <a:extLst>
              <a:ext uri="{FF2B5EF4-FFF2-40B4-BE49-F238E27FC236}">
                <a16:creationId xmlns:a16="http://schemas.microsoft.com/office/drawing/2014/main" id="{602DDEA9-C768-4298-B08D-D1218FE5281C}"/>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1DA43427-AFA2-4B7D-A54C-E03A0BA37BB4}"/>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43398282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3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3F7B1-8621-4972-90BA-E1D3CBD53917}"/>
              </a:ext>
              <a:ext uri="{C183D7F6-B498-43B3-948B-1728B52AA6E4}">
                <adec:decorative xmlns:adec="http://schemas.microsoft.com/office/drawing/2017/decorative" val="1"/>
              </a:ext>
            </a:extLst>
          </p:cNvPr>
          <p:cNvGrpSpPr/>
          <p:nvPr/>
        </p:nvGrpSpPr>
        <p:grpSpPr>
          <a:xfrm>
            <a:off x="275809" y="251195"/>
            <a:ext cx="8592383" cy="4641111"/>
            <a:chOff x="367744" y="334926"/>
            <a:chExt cx="11456511" cy="6188148"/>
          </a:xfrm>
        </p:grpSpPr>
        <p:sp>
          <p:nvSpPr>
            <p:cNvPr id="7" name="Rectangle 6">
              <a:extLst>
                <a:ext uri="{FF2B5EF4-FFF2-40B4-BE49-F238E27FC236}">
                  <a16:creationId xmlns:a16="http://schemas.microsoft.com/office/drawing/2014/main" id="{A05F331E-308E-451C-B664-73BF7A36A203}"/>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9" name="Straight Connector 8">
              <a:extLst>
                <a:ext uri="{FF2B5EF4-FFF2-40B4-BE49-F238E27FC236}">
                  <a16:creationId xmlns:a16="http://schemas.microsoft.com/office/drawing/2014/main" id="{A6B36C61-E01F-44B7-B0C3-CB2BC8ADB13C}"/>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769112-D976-4C6E-8646-EBDF6B78DE0F}"/>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12">
            <a:extLst>
              <a:ext uri="{FF2B5EF4-FFF2-40B4-BE49-F238E27FC236}">
                <a16:creationId xmlns:a16="http://schemas.microsoft.com/office/drawing/2014/main" id="{6B285AB8-12B9-456E-BA41-8B057CBC4C88}"/>
              </a:ext>
            </a:extLst>
          </p:cNvPr>
          <p:cNvSpPr>
            <a:spLocks noGrp="1"/>
          </p:cNvSpPr>
          <p:nvPr>
            <p:ph type="title"/>
          </p:nvPr>
        </p:nvSpPr>
        <p:spPr>
          <a:xfrm>
            <a:off x="628135" y="440098"/>
            <a:ext cx="7047550" cy="814985"/>
          </a:xfrm>
          <a:prstGeom prst="rect">
            <a:avLst/>
          </a:prstGeom>
        </p:spPr>
        <p:txBody>
          <a:bodyPr anchor="ctr">
            <a:normAutofit/>
          </a:bodyPr>
          <a:lstStyle/>
          <a:p>
            <a:r>
              <a:rPr lang="nl-NL"/>
              <a:t>Klik om stijl te bewerken</a:t>
            </a:r>
            <a:endParaRPr lang="en-US" dirty="0"/>
          </a:p>
        </p:txBody>
      </p:sp>
      <p:sp>
        <p:nvSpPr>
          <p:cNvPr id="16" name="Text Placeholder 17">
            <a:extLst>
              <a:ext uri="{FF2B5EF4-FFF2-40B4-BE49-F238E27FC236}">
                <a16:creationId xmlns:a16="http://schemas.microsoft.com/office/drawing/2014/main" id="{872D83E0-1B93-44D5-976E-7D1B46C96B69}"/>
              </a:ext>
            </a:extLst>
          </p:cNvPr>
          <p:cNvSpPr>
            <a:spLocks noGrp="1"/>
          </p:cNvSpPr>
          <p:nvPr>
            <p:ph type="body" sz="quarter" idx="15" hasCustomPrompt="1"/>
          </p:nvPr>
        </p:nvSpPr>
        <p:spPr>
          <a:xfrm>
            <a:off x="628136" y="1255083"/>
            <a:ext cx="2209010" cy="499111"/>
          </a:xfrm>
          <a:prstGeom prst="rect">
            <a:avLst/>
          </a:prstGeom>
        </p:spPr>
        <p:txBody>
          <a:bodyPr/>
          <a:lstStyle>
            <a:lvl1pPr marL="0" indent="0">
              <a:buNone/>
              <a:defRPr sz="1800" b="1">
                <a:solidFill>
                  <a:schemeClr val="accent3">
                    <a:lumMod val="75000"/>
                  </a:schemeClr>
                </a:solidFill>
              </a:defRPr>
            </a:lvl1pPr>
          </a:lstStyle>
          <a:p>
            <a:pPr lvl="0"/>
            <a:r>
              <a:rPr lang="en-US" dirty="0"/>
              <a:t>Insert subtitle here</a:t>
            </a:r>
          </a:p>
        </p:txBody>
      </p:sp>
      <p:sp>
        <p:nvSpPr>
          <p:cNvPr id="14" name="Text Placeholder 17">
            <a:extLst>
              <a:ext uri="{FF2B5EF4-FFF2-40B4-BE49-F238E27FC236}">
                <a16:creationId xmlns:a16="http://schemas.microsoft.com/office/drawing/2014/main" id="{2F8FFEEA-5D57-4A4C-BF63-C62C800CA9D3}"/>
              </a:ext>
            </a:extLst>
          </p:cNvPr>
          <p:cNvSpPr>
            <a:spLocks noGrp="1"/>
          </p:cNvSpPr>
          <p:nvPr>
            <p:ph type="body" sz="quarter" idx="13" hasCustomPrompt="1"/>
          </p:nvPr>
        </p:nvSpPr>
        <p:spPr>
          <a:xfrm>
            <a:off x="628651" y="1754195"/>
            <a:ext cx="2209010" cy="2612063"/>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E9B03C0E-E576-41B6-A38A-82B804FACDAC}"/>
              </a:ext>
            </a:extLst>
          </p:cNvPr>
          <p:cNvSpPr>
            <a:spLocks noGrp="1"/>
          </p:cNvSpPr>
          <p:nvPr>
            <p:ph type="body" sz="quarter" idx="18" hasCustomPrompt="1"/>
          </p:nvPr>
        </p:nvSpPr>
        <p:spPr>
          <a:xfrm>
            <a:off x="3064162" y="1255083"/>
            <a:ext cx="2209010" cy="499111"/>
          </a:xfrm>
          <a:prstGeom prst="rect">
            <a:avLst/>
          </a:prstGeom>
        </p:spPr>
        <p:txBody>
          <a:bodyPr/>
          <a:lstStyle>
            <a:lvl1pPr marL="0" indent="0">
              <a:buNone/>
              <a:defRPr sz="1800" b="1">
                <a:solidFill>
                  <a:schemeClr val="accent3">
                    <a:lumMod val="75000"/>
                  </a:schemeClr>
                </a:solidFill>
              </a:defRPr>
            </a:lvl1pPr>
          </a:lstStyle>
          <a:p>
            <a:pPr lvl="0"/>
            <a:r>
              <a:rPr lang="en-US" dirty="0"/>
              <a:t>Insert subtitle here</a:t>
            </a:r>
          </a:p>
        </p:txBody>
      </p:sp>
      <p:sp>
        <p:nvSpPr>
          <p:cNvPr id="20" name="Text Placeholder 17">
            <a:extLst>
              <a:ext uri="{FF2B5EF4-FFF2-40B4-BE49-F238E27FC236}">
                <a16:creationId xmlns:a16="http://schemas.microsoft.com/office/drawing/2014/main" id="{7B7BF407-144F-4F64-89C3-B5CC5A9F7174}"/>
              </a:ext>
            </a:extLst>
          </p:cNvPr>
          <p:cNvSpPr>
            <a:spLocks noGrp="1"/>
          </p:cNvSpPr>
          <p:nvPr>
            <p:ph type="body" sz="quarter" idx="17" hasCustomPrompt="1"/>
          </p:nvPr>
        </p:nvSpPr>
        <p:spPr>
          <a:xfrm>
            <a:off x="3064162" y="1754195"/>
            <a:ext cx="2209010" cy="2612063"/>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17" name="Text Placeholder 17">
            <a:extLst>
              <a:ext uri="{FF2B5EF4-FFF2-40B4-BE49-F238E27FC236}">
                <a16:creationId xmlns:a16="http://schemas.microsoft.com/office/drawing/2014/main" id="{F49B4A4A-2722-459F-920C-47CB37E2439A}"/>
              </a:ext>
            </a:extLst>
          </p:cNvPr>
          <p:cNvSpPr>
            <a:spLocks noGrp="1"/>
          </p:cNvSpPr>
          <p:nvPr>
            <p:ph type="body" sz="quarter" idx="16" hasCustomPrompt="1"/>
          </p:nvPr>
        </p:nvSpPr>
        <p:spPr>
          <a:xfrm>
            <a:off x="5466674" y="1255083"/>
            <a:ext cx="2209010" cy="499111"/>
          </a:xfrm>
          <a:prstGeom prst="rect">
            <a:avLst/>
          </a:prstGeom>
        </p:spPr>
        <p:txBody>
          <a:bodyPr/>
          <a:lstStyle>
            <a:lvl1pPr marL="0" indent="0">
              <a:buNone/>
              <a:defRPr sz="1800" b="1">
                <a:solidFill>
                  <a:schemeClr val="accent3">
                    <a:lumMod val="75000"/>
                  </a:schemeClr>
                </a:solidFill>
              </a:defRPr>
            </a:lvl1pPr>
          </a:lstStyle>
          <a:p>
            <a:pPr lvl="0"/>
            <a:r>
              <a:rPr lang="en-US" dirty="0"/>
              <a:t>Insert subtitle here</a:t>
            </a:r>
          </a:p>
        </p:txBody>
      </p:sp>
      <p:sp>
        <p:nvSpPr>
          <p:cNvPr id="15" name="Text Placeholder 17">
            <a:extLst>
              <a:ext uri="{FF2B5EF4-FFF2-40B4-BE49-F238E27FC236}">
                <a16:creationId xmlns:a16="http://schemas.microsoft.com/office/drawing/2014/main" id="{5440939F-0AAD-4F0F-8E02-8592DE0C89E7}"/>
              </a:ext>
            </a:extLst>
          </p:cNvPr>
          <p:cNvSpPr>
            <a:spLocks noGrp="1"/>
          </p:cNvSpPr>
          <p:nvPr>
            <p:ph type="body" sz="quarter" idx="14" hasCustomPrompt="1"/>
          </p:nvPr>
        </p:nvSpPr>
        <p:spPr>
          <a:xfrm>
            <a:off x="5466674" y="1754195"/>
            <a:ext cx="2209010" cy="2612063"/>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BAA501D7-69AE-49DC-A217-0123FAA674FA}"/>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3" name="Footer Placeholder 4">
            <a:extLst>
              <a:ext uri="{FF2B5EF4-FFF2-40B4-BE49-F238E27FC236}">
                <a16:creationId xmlns:a16="http://schemas.microsoft.com/office/drawing/2014/main" id="{37811903-8557-4F5D-8A8E-1A6E0CBB322F}"/>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E26503DC-62EE-46B1-8E5A-D78192229CA7}"/>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43098015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mmary">
    <p:bg>
      <p:bgPr>
        <a:solidFill>
          <a:schemeClr val="accent1">
            <a:alpha val="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066D9-0AAC-476B-AECA-F8AEFDD4FA3D}"/>
              </a:ext>
            </a:extLst>
          </p:cNvPr>
          <p:cNvGrpSpPr/>
          <p:nvPr/>
        </p:nvGrpSpPr>
        <p:grpSpPr>
          <a:xfrm>
            <a:off x="273349" y="256561"/>
            <a:ext cx="8606790" cy="4629150"/>
            <a:chOff x="364465" y="342081"/>
            <a:chExt cx="11475720" cy="6172200"/>
          </a:xfrm>
        </p:grpSpPr>
        <p:cxnSp>
          <p:nvCxnSpPr>
            <p:cNvPr id="30" name="Straight Connector 29">
              <a:extLst>
                <a:ext uri="{FF2B5EF4-FFF2-40B4-BE49-F238E27FC236}">
                  <a16:creationId xmlns:a16="http://schemas.microsoft.com/office/drawing/2014/main" id="{8F89868B-56F4-4428-8FD0-073D979750C7}"/>
                </a:ext>
              </a:extLst>
            </p:cNvPr>
            <p:cNvCxnSpPr>
              <a:cxnSpLocks/>
            </p:cNvCxnSpPr>
            <p:nvPr/>
          </p:nvCxnSpPr>
          <p:spPr>
            <a:xfrm>
              <a:off x="10729453" y="1859489"/>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882068-C475-4CB3-A008-E1B1D582EB9F}"/>
                </a:ext>
              </a:extLst>
            </p:cNvPr>
            <p:cNvCxnSpPr>
              <a:cxnSpLocks/>
            </p:cNvCxnSpPr>
            <p:nvPr userDrawn="1"/>
          </p:nvCxnSpPr>
          <p:spPr>
            <a:xfrm>
              <a:off x="366143" y="4022270"/>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FC58EB-F6E4-401F-A771-C7803A65D793}"/>
                </a:ext>
              </a:extLst>
            </p:cNvPr>
            <p:cNvCxnSpPr>
              <a:cxnSpLocks/>
            </p:cNvCxnSpPr>
            <p:nvPr userDrawn="1"/>
          </p:nvCxnSpPr>
          <p:spPr>
            <a:xfrm>
              <a:off x="367744" y="6047437"/>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27AA4E-B0CA-46D8-8FD5-C6C34C78D9EB}"/>
                </a:ext>
              </a:extLst>
            </p:cNvPr>
            <p:cNvCxnSpPr>
              <a:cxnSpLocks/>
            </p:cNvCxnSpPr>
            <p:nvPr userDrawn="1"/>
          </p:nvCxnSpPr>
          <p:spPr>
            <a:xfrm>
              <a:off x="11826673" y="342081"/>
              <a:ext cx="0" cy="6172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5B44F7-BFAC-413C-ADD6-01A5A927FBF3}"/>
                </a:ext>
              </a:extLst>
            </p:cNvPr>
            <p:cNvCxnSpPr>
              <a:cxnSpLocks/>
            </p:cNvCxnSpPr>
            <p:nvPr userDrawn="1"/>
          </p:nvCxnSpPr>
          <p:spPr>
            <a:xfrm>
              <a:off x="370874" y="1860547"/>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5B8717-7E7C-44E7-93EE-5174571BF6BD}"/>
                </a:ext>
              </a:extLst>
            </p:cNvPr>
            <p:cNvCxnSpPr>
              <a:cxnSpLocks/>
            </p:cNvCxnSpPr>
            <p:nvPr userDrawn="1"/>
          </p:nvCxnSpPr>
          <p:spPr>
            <a:xfrm>
              <a:off x="364465" y="6505985"/>
              <a:ext cx="1147572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04DAC8-F689-449D-B404-12C8518BB63C}"/>
                </a:ext>
              </a:extLst>
            </p:cNvPr>
            <p:cNvCxnSpPr>
              <a:cxnSpLocks/>
            </p:cNvCxnSpPr>
            <p:nvPr userDrawn="1"/>
          </p:nvCxnSpPr>
          <p:spPr>
            <a:xfrm>
              <a:off x="10736211" y="349767"/>
              <a:ext cx="109728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C4A0AFAA-4873-422A-8D5D-23FB028AD075}"/>
              </a:ext>
            </a:extLst>
          </p:cNvPr>
          <p:cNvSpPr>
            <a:spLocks noGrp="1"/>
          </p:cNvSpPr>
          <p:nvPr>
            <p:ph type="ctrTitle"/>
          </p:nvPr>
        </p:nvSpPr>
        <p:spPr>
          <a:xfrm>
            <a:off x="770973" y="1887795"/>
            <a:ext cx="6109150" cy="765598"/>
          </a:xfrm>
          <a:prstGeom prst="rect">
            <a:avLst/>
          </a:prstGeom>
        </p:spPr>
        <p:txBody>
          <a:bodyPr/>
          <a:lstStyle/>
          <a:p>
            <a:r>
              <a:rPr lang="nl-NL"/>
              <a:t>Klik om stijl te bewerken</a:t>
            </a:r>
            <a:endParaRPr lang="en-US" dirty="0"/>
          </a:p>
        </p:txBody>
      </p:sp>
      <p:sp>
        <p:nvSpPr>
          <p:cNvPr id="10" name="Subtitle 2">
            <a:extLst>
              <a:ext uri="{FF2B5EF4-FFF2-40B4-BE49-F238E27FC236}">
                <a16:creationId xmlns:a16="http://schemas.microsoft.com/office/drawing/2014/main" id="{B64B8CE5-73B7-4D80-97DE-738F4887D86D}"/>
              </a:ext>
            </a:extLst>
          </p:cNvPr>
          <p:cNvSpPr>
            <a:spLocks noGrp="1"/>
          </p:cNvSpPr>
          <p:nvPr>
            <p:ph type="subTitle" idx="1" hasCustomPrompt="1"/>
          </p:nvPr>
        </p:nvSpPr>
        <p:spPr>
          <a:xfrm>
            <a:off x="770971" y="3202160"/>
            <a:ext cx="6829973" cy="1052365"/>
          </a:xfrm>
          <a:prstGeom prst="rect">
            <a:avLst/>
          </a:prstGeom>
        </p:spPr>
        <p:txBody>
          <a:bodyPr/>
          <a:lstStyle>
            <a:lvl1pPr marL="0" indent="0">
              <a:lnSpc>
                <a:spcPct val="100000"/>
              </a:lnSpc>
              <a:buNone/>
              <a:defRPr/>
            </a:lvl1pPr>
          </a:lstStyle>
          <a:p>
            <a:r>
              <a:rPr lang="en-US" dirty="0"/>
              <a:t>Click to add text</a:t>
            </a:r>
          </a:p>
        </p:txBody>
      </p:sp>
      <p:sp>
        <p:nvSpPr>
          <p:cNvPr id="32" name="Picture Placeholder 26">
            <a:extLst>
              <a:ext uri="{FF2B5EF4-FFF2-40B4-BE49-F238E27FC236}">
                <a16:creationId xmlns:a16="http://schemas.microsoft.com/office/drawing/2014/main" id="{18533858-AA61-4B4F-8E57-7E9DDD95993B}"/>
              </a:ext>
            </a:extLst>
          </p:cNvPr>
          <p:cNvSpPr>
            <a:spLocks noGrp="1"/>
          </p:cNvSpPr>
          <p:nvPr>
            <p:ph type="pic" sz="quarter" idx="13" hasCustomPrompt="1"/>
          </p:nvPr>
        </p:nvSpPr>
        <p:spPr>
          <a:xfrm>
            <a:off x="286038" y="273831"/>
            <a:ext cx="1927127" cy="1139428"/>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3" name="Picture Placeholder 26">
            <a:extLst>
              <a:ext uri="{FF2B5EF4-FFF2-40B4-BE49-F238E27FC236}">
                <a16:creationId xmlns:a16="http://schemas.microsoft.com/office/drawing/2014/main" id="{6C7B3E6F-3475-48B1-8728-1D528E7B3DC9}"/>
              </a:ext>
            </a:extLst>
          </p:cNvPr>
          <p:cNvSpPr>
            <a:spLocks noGrp="1"/>
          </p:cNvSpPr>
          <p:nvPr>
            <p:ph type="pic" sz="quarter" idx="14" hasCustomPrompt="1"/>
          </p:nvPr>
        </p:nvSpPr>
        <p:spPr>
          <a:xfrm>
            <a:off x="2213983" y="273831"/>
            <a:ext cx="1940814" cy="1139428"/>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4" name="Picture Placeholder 26">
            <a:extLst>
              <a:ext uri="{FF2B5EF4-FFF2-40B4-BE49-F238E27FC236}">
                <a16:creationId xmlns:a16="http://schemas.microsoft.com/office/drawing/2014/main" id="{E3FB5A0C-ED24-40B7-A0FA-D72CAC3619B1}"/>
              </a:ext>
            </a:extLst>
          </p:cNvPr>
          <p:cNvSpPr>
            <a:spLocks noGrp="1"/>
          </p:cNvSpPr>
          <p:nvPr>
            <p:ph type="pic" sz="quarter" idx="15" hasCustomPrompt="1"/>
          </p:nvPr>
        </p:nvSpPr>
        <p:spPr>
          <a:xfrm>
            <a:off x="4155615" y="273831"/>
            <a:ext cx="1940814" cy="1139428"/>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5" name="Picture Placeholder 26">
            <a:extLst>
              <a:ext uri="{FF2B5EF4-FFF2-40B4-BE49-F238E27FC236}">
                <a16:creationId xmlns:a16="http://schemas.microsoft.com/office/drawing/2014/main" id="{1E03428C-657C-4990-9B0A-537F34DCC4AD}"/>
              </a:ext>
            </a:extLst>
          </p:cNvPr>
          <p:cNvSpPr>
            <a:spLocks noGrp="1"/>
          </p:cNvSpPr>
          <p:nvPr>
            <p:ph type="pic" sz="quarter" idx="16" hasCustomPrompt="1"/>
          </p:nvPr>
        </p:nvSpPr>
        <p:spPr>
          <a:xfrm>
            <a:off x="6101057" y="273831"/>
            <a:ext cx="1940814" cy="1139428"/>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6" name="Date Placeholder 3">
            <a:extLst>
              <a:ext uri="{FF2B5EF4-FFF2-40B4-BE49-F238E27FC236}">
                <a16:creationId xmlns:a16="http://schemas.microsoft.com/office/drawing/2014/main" id="{92C60622-44CB-4522-A948-D2B00F83FCA5}"/>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37" name="Footer Placeholder 4">
            <a:extLst>
              <a:ext uri="{FF2B5EF4-FFF2-40B4-BE49-F238E27FC236}">
                <a16:creationId xmlns:a16="http://schemas.microsoft.com/office/drawing/2014/main" id="{056E0E57-BD37-4F56-AEF6-B7956B3998A9}"/>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38" name="Slide Number Placeholder 5">
            <a:extLst>
              <a:ext uri="{FF2B5EF4-FFF2-40B4-BE49-F238E27FC236}">
                <a16:creationId xmlns:a16="http://schemas.microsoft.com/office/drawing/2014/main" id="{96A79B20-C91C-41BD-8ABD-2D12C47156EC}"/>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03354631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p:bg>
      <p:bgPr>
        <a:solidFill>
          <a:schemeClr val="accent1">
            <a:alpha val="5000"/>
          </a:schemeClr>
        </a:solidFill>
        <a:effectLst/>
      </p:bgPr>
    </p:bg>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6FACCE45-9816-4734-BD53-3B7A62FE352D}"/>
              </a:ext>
            </a:extLst>
          </p:cNvPr>
          <p:cNvSpPr>
            <a:spLocks noGrp="1"/>
          </p:cNvSpPr>
          <p:nvPr>
            <p:ph type="ctrTitle"/>
          </p:nvPr>
        </p:nvSpPr>
        <p:spPr>
          <a:xfrm>
            <a:off x="645768" y="645462"/>
            <a:ext cx="3730310" cy="2569580"/>
          </a:xfrm>
          <a:prstGeom prst="rect">
            <a:avLst/>
          </a:prstGeom>
        </p:spPr>
        <p:txBody>
          <a:bodyPr anchor="t">
            <a:normAutofit/>
          </a:bodyPr>
          <a:lstStyle/>
          <a:p>
            <a:pPr algn="l"/>
            <a:r>
              <a:rPr lang="nl-NL"/>
              <a:t>Klik om stijl te bewerken</a:t>
            </a:r>
            <a:endParaRPr lang="en-US" dirty="0"/>
          </a:p>
        </p:txBody>
      </p:sp>
      <p:sp>
        <p:nvSpPr>
          <p:cNvPr id="29" name="Subtitle 7">
            <a:extLst>
              <a:ext uri="{FF2B5EF4-FFF2-40B4-BE49-F238E27FC236}">
                <a16:creationId xmlns:a16="http://schemas.microsoft.com/office/drawing/2014/main" id="{5F050653-22DB-4791-BC82-02B651E157A6}"/>
              </a:ext>
            </a:extLst>
          </p:cNvPr>
          <p:cNvSpPr>
            <a:spLocks noGrp="1"/>
          </p:cNvSpPr>
          <p:nvPr>
            <p:ph type="subTitle" idx="1"/>
          </p:nvPr>
        </p:nvSpPr>
        <p:spPr>
          <a:xfrm>
            <a:off x="635119" y="3888359"/>
            <a:ext cx="3936881" cy="495125"/>
          </a:xfrm>
          <a:prstGeom prst="rect">
            <a:avLst/>
          </a:prstGeom>
        </p:spPr>
        <p:txBody>
          <a:bodyPr anchor="ctr">
            <a:normAutofit/>
          </a:bodyPr>
          <a:lstStyle>
            <a:lvl1pPr marL="0" indent="0">
              <a:lnSpc>
                <a:spcPct val="100000"/>
              </a:lnSpc>
              <a:buNone/>
              <a:defRPr/>
            </a:lvl1pPr>
          </a:lstStyle>
          <a:p>
            <a:pPr algn="l"/>
            <a:r>
              <a:rPr lang="nl-NL"/>
              <a:t>Klikken om de ondertitelstijl van het model te bewerken</a:t>
            </a:r>
            <a:endParaRPr lang="en-US" dirty="0"/>
          </a:p>
        </p:txBody>
      </p:sp>
      <p:sp>
        <p:nvSpPr>
          <p:cNvPr id="46" name="Date Placeholder 3">
            <a:extLst>
              <a:ext uri="{FF2B5EF4-FFF2-40B4-BE49-F238E27FC236}">
                <a16:creationId xmlns:a16="http://schemas.microsoft.com/office/drawing/2014/main" id="{441B8286-E628-4937-98A6-32B7EBE2EDD1}"/>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49" name="Picture Placeholder 2">
            <a:extLst>
              <a:ext uri="{FF2B5EF4-FFF2-40B4-BE49-F238E27FC236}">
                <a16:creationId xmlns:a16="http://schemas.microsoft.com/office/drawing/2014/main" id="{78DAE39C-33DD-4A38-8F45-AB2CC50F44C5}"/>
              </a:ext>
            </a:extLst>
          </p:cNvPr>
          <p:cNvSpPr>
            <a:spLocks noGrp="1"/>
          </p:cNvSpPr>
          <p:nvPr>
            <p:ph type="pic" sz="quarter" idx="13" hasCustomPrompt="1"/>
          </p:nvPr>
        </p:nvSpPr>
        <p:spPr>
          <a:xfrm>
            <a:off x="4830604" y="260227"/>
            <a:ext cx="3231356" cy="4251960"/>
          </a:xfrm>
          <a:prstGeom prst="rect">
            <a:avLst/>
          </a:prstGeom>
          <a:ln w="12700" cap="sq">
            <a:noFill/>
          </a:ln>
        </p:spPr>
        <p:txBody>
          <a:bodyPr/>
          <a:lstStyle>
            <a:lvl1pPr marL="0" indent="0" algn="ctr">
              <a:buNone/>
              <a:defRPr/>
            </a:lvl1pPr>
          </a:lstStyle>
          <a:p>
            <a:r>
              <a:rPr lang="en-US" dirty="0"/>
              <a:t>Insert photo here</a:t>
            </a:r>
          </a:p>
        </p:txBody>
      </p:sp>
      <p:sp>
        <p:nvSpPr>
          <p:cNvPr id="47" name="Footer Placeholder 4">
            <a:extLst>
              <a:ext uri="{FF2B5EF4-FFF2-40B4-BE49-F238E27FC236}">
                <a16:creationId xmlns:a16="http://schemas.microsoft.com/office/drawing/2014/main" id="{1EDC302D-C2BF-420E-832E-00ADFC0F5560}"/>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48" name="Slide Number Placeholder 5">
            <a:extLst>
              <a:ext uri="{FF2B5EF4-FFF2-40B4-BE49-F238E27FC236}">
                <a16:creationId xmlns:a16="http://schemas.microsoft.com/office/drawing/2014/main" id="{B90B22A7-F04B-4FF6-83B1-0E9C1EA9BD85}"/>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grpSp>
        <p:nvGrpSpPr>
          <p:cNvPr id="14" name="Group 13">
            <a:extLst>
              <a:ext uri="{FF2B5EF4-FFF2-40B4-BE49-F238E27FC236}">
                <a16:creationId xmlns:a16="http://schemas.microsoft.com/office/drawing/2014/main" id="{03CD5EF7-198D-42A4-9653-CDECCDD4FE07}"/>
              </a:ext>
              <a:ext uri="{C183D7F6-B498-43B3-948B-1728B52AA6E4}">
                <adec:decorative xmlns:adec="http://schemas.microsoft.com/office/drawing/2017/decorative" val="1"/>
              </a:ext>
            </a:extLst>
          </p:cNvPr>
          <p:cNvGrpSpPr/>
          <p:nvPr/>
        </p:nvGrpSpPr>
        <p:grpSpPr>
          <a:xfrm>
            <a:off x="271250" y="251194"/>
            <a:ext cx="8596942" cy="4641112"/>
            <a:chOff x="361666" y="334928"/>
            <a:chExt cx="11462589" cy="6188146"/>
          </a:xfrm>
        </p:grpSpPr>
        <p:sp>
          <p:nvSpPr>
            <p:cNvPr id="15" name="Rectangle 14">
              <a:extLst>
                <a:ext uri="{FF2B5EF4-FFF2-40B4-BE49-F238E27FC236}">
                  <a16:creationId xmlns:a16="http://schemas.microsoft.com/office/drawing/2014/main" id="{F4A28016-1B2E-45F1-B467-06903B8825A1}"/>
                </a:ext>
              </a:extLst>
            </p:cNvPr>
            <p:cNvSpPr/>
            <p:nvPr userDrawn="1"/>
          </p:nvSpPr>
          <p:spPr>
            <a:xfrm>
              <a:off x="361666" y="334928"/>
              <a:ext cx="1146258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6" name="Straight Connector 15">
              <a:extLst>
                <a:ext uri="{FF2B5EF4-FFF2-40B4-BE49-F238E27FC236}">
                  <a16:creationId xmlns:a16="http://schemas.microsoft.com/office/drawing/2014/main" id="{6963BC12-BE70-497C-9BB8-B215B1AD9162}"/>
                </a:ext>
              </a:extLst>
            </p:cNvPr>
            <p:cNvCxnSpPr>
              <a:cxnSpLocks/>
            </p:cNvCxnSpPr>
            <p:nvPr userDrawn="1"/>
          </p:nvCxnSpPr>
          <p:spPr>
            <a:xfrm>
              <a:off x="361666" y="4991100"/>
              <a:ext cx="6077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66530-93C7-4190-88B4-E20372B4A4AA}"/>
                </a:ext>
              </a:extLst>
            </p:cNvPr>
            <p:cNvCxnSpPr>
              <a:cxnSpLocks/>
            </p:cNvCxnSpPr>
            <p:nvPr userDrawn="1"/>
          </p:nvCxnSpPr>
          <p:spPr>
            <a:xfrm>
              <a:off x="361666" y="6027773"/>
              <a:ext cx="103982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C12FD9B-DDFE-4542-BE29-9D1738F40C98}"/>
              </a:ext>
            </a:extLst>
          </p:cNvPr>
          <p:cNvCxnSpPr>
            <a:cxnSpLocks/>
          </p:cNvCxnSpPr>
          <p:nvPr/>
        </p:nvCxnSpPr>
        <p:spPr>
          <a:xfrm>
            <a:off x="8069950" y="251194"/>
            <a:ext cx="0" cy="4269636"/>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DDAA5-3F7B-4205-9DAC-66F0CDDC3E34}"/>
              </a:ext>
            </a:extLst>
          </p:cNvPr>
          <p:cNvCxnSpPr>
            <a:cxnSpLocks/>
          </p:cNvCxnSpPr>
          <p:nvPr/>
        </p:nvCxnSpPr>
        <p:spPr>
          <a:xfrm>
            <a:off x="4822031" y="251194"/>
            <a:ext cx="0" cy="4269636"/>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79618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extLst>
      <p:ext uri="{BB962C8B-B14F-4D97-AF65-F5344CB8AC3E}">
        <p14:creationId xmlns:p14="http://schemas.microsoft.com/office/powerpoint/2010/main" val="3161812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extLst>
      <p:ext uri="{BB962C8B-B14F-4D97-AF65-F5344CB8AC3E}">
        <p14:creationId xmlns:p14="http://schemas.microsoft.com/office/powerpoint/2010/main" val="987119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en object" type="obj">
  <p:cSld name="Titel en object">
    <p:spTree>
      <p:nvGrpSpPr>
        <p:cNvPr id="1" name="Shape 17"/>
        <p:cNvGrpSpPr/>
        <p:nvPr/>
      </p:nvGrpSpPr>
      <p:grpSpPr>
        <a:xfrm>
          <a:off x="0" y="0"/>
          <a:ext cx="0" cy="0"/>
          <a:chOff x="0" y="0"/>
          <a:chExt cx="0" cy="0"/>
        </a:xfrm>
      </p:grpSpPr>
      <p:sp>
        <p:nvSpPr>
          <p:cNvPr id="18" name="Google Shape;18;p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47D2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8"/>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nl-NL" smtClean="0"/>
              <a:pPr/>
              <a:t>‹nr.›</a:t>
            </a:fld>
            <a:endParaRPr lang="nl-NL"/>
          </a:p>
        </p:txBody>
      </p:sp>
      <p:pic>
        <p:nvPicPr>
          <p:cNvPr id="23" name="Google Shape;23;p8"/>
          <p:cNvPicPr preferRelativeResize="0"/>
          <p:nvPr/>
        </p:nvPicPr>
        <p:blipFill rotWithShape="1">
          <a:blip r:embed="rId2">
            <a:alphaModFix/>
          </a:blip>
          <a:srcRect t="12818" b="34816"/>
          <a:stretch/>
        </p:blipFill>
        <p:spPr>
          <a:xfrm>
            <a:off x="7250348" y="-1"/>
            <a:ext cx="1893652" cy="557785"/>
          </a:xfrm>
          <a:prstGeom prst="rect">
            <a:avLst/>
          </a:prstGeom>
          <a:noFill/>
          <a:ln>
            <a:noFill/>
          </a:ln>
        </p:spPr>
      </p:pic>
    </p:spTree>
    <p:extLst>
      <p:ext uri="{BB962C8B-B14F-4D97-AF65-F5344CB8AC3E}">
        <p14:creationId xmlns:p14="http://schemas.microsoft.com/office/powerpoint/2010/main" val="327506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alpha val="5000"/>
          </a:schemeClr>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6E0922C-727E-41DE-A291-8B2532C0B4C5}"/>
              </a:ext>
            </a:extLst>
          </p:cNvPr>
          <p:cNvSpPr>
            <a:spLocks noGrp="1"/>
          </p:cNvSpPr>
          <p:nvPr>
            <p:ph type="title"/>
          </p:nvPr>
        </p:nvSpPr>
        <p:spPr>
          <a:xfrm>
            <a:off x="628650" y="409436"/>
            <a:ext cx="7145456" cy="931458"/>
          </a:xfrm>
          <a:prstGeom prst="rect">
            <a:avLst/>
          </a:prstGeom>
        </p:spPr>
        <p:txBody>
          <a:bodyPr anchor="ctr">
            <a:normAutofit/>
          </a:bodyPr>
          <a:lstStyle/>
          <a:p>
            <a:r>
              <a:rPr lang="nl-NL"/>
              <a:t>Klik om stijl te bewerken</a:t>
            </a:r>
            <a:endParaRPr lang="en-US" dirty="0"/>
          </a:p>
        </p:txBody>
      </p:sp>
      <p:sp>
        <p:nvSpPr>
          <p:cNvPr id="12" name="Content Placeholder 7">
            <a:extLst>
              <a:ext uri="{FF2B5EF4-FFF2-40B4-BE49-F238E27FC236}">
                <a16:creationId xmlns:a16="http://schemas.microsoft.com/office/drawing/2014/main" id="{0BA21BC3-D7D6-4CE3-80EE-27EBA4E5D074}"/>
              </a:ext>
            </a:extLst>
          </p:cNvPr>
          <p:cNvSpPr>
            <a:spLocks noGrp="1"/>
          </p:cNvSpPr>
          <p:nvPr>
            <p:ph idx="1"/>
          </p:nvPr>
        </p:nvSpPr>
        <p:spPr>
          <a:xfrm>
            <a:off x="628650" y="1800225"/>
            <a:ext cx="4518837" cy="2514170"/>
          </a:xfrm>
          <a:prstGeom prst="rect">
            <a:avLst/>
          </a:prstGeom>
        </p:spPr>
        <p:txBody>
          <a:bodyPr>
            <a:normAutofit/>
          </a:bodyPr>
          <a:lstStyle>
            <a:lvl1pPr marL="0" indent="0">
              <a:lnSpc>
                <a:spcPct val="100000"/>
              </a:lnSpc>
              <a:buNone/>
              <a:defRPr sz="1500"/>
            </a:lvl1pPr>
          </a:lstStyle>
          <a:p>
            <a:pPr lvl="0"/>
            <a:r>
              <a:rPr lang="nl-NL"/>
              <a:t>Klikken om de tekststijl van het model te bewerken</a:t>
            </a:r>
          </a:p>
        </p:txBody>
      </p:sp>
      <p:sp>
        <p:nvSpPr>
          <p:cNvPr id="15" name="Date Placeholder 3">
            <a:extLst>
              <a:ext uri="{FF2B5EF4-FFF2-40B4-BE49-F238E27FC236}">
                <a16:creationId xmlns:a16="http://schemas.microsoft.com/office/drawing/2014/main" id="{FC5708CD-5501-430E-B7D6-9831917BAA44}"/>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cxnSp>
        <p:nvCxnSpPr>
          <p:cNvPr id="16" name="Straight Connector 15">
            <a:extLst>
              <a:ext uri="{FF2B5EF4-FFF2-40B4-BE49-F238E27FC236}">
                <a16:creationId xmlns:a16="http://schemas.microsoft.com/office/drawing/2014/main" id="{389B3BC8-B948-466C-AF97-12DC1F49F4CA}"/>
              </a:ext>
              <a:ext uri="{C183D7F6-B498-43B3-948B-1728B52AA6E4}">
                <adec:decorative xmlns:adec="http://schemas.microsoft.com/office/drawing/2017/decorative" val="1"/>
              </a:ext>
            </a:extLst>
          </p:cNvPr>
          <p:cNvCxnSpPr>
            <a:cxnSpLocks/>
          </p:cNvCxnSpPr>
          <p:nvPr/>
        </p:nvCxnSpPr>
        <p:spPr>
          <a:xfrm>
            <a:off x="8061524"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D76934F-0BCD-42BE-8D13-007AA387F75E}"/>
              </a:ext>
            </a:extLst>
          </p:cNvPr>
          <p:cNvSpPr/>
          <p:nvPr/>
        </p:nvSpPr>
        <p:spPr>
          <a:xfrm>
            <a:off x="275809" y="251196"/>
            <a:ext cx="8592383"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19" name="Straight Connector 18">
            <a:extLst>
              <a:ext uri="{FF2B5EF4-FFF2-40B4-BE49-F238E27FC236}">
                <a16:creationId xmlns:a16="http://schemas.microsoft.com/office/drawing/2014/main" id="{CCC4F7C6-EA76-4465-96E2-8136E709C879}"/>
              </a:ext>
            </a:extLst>
          </p:cNvPr>
          <p:cNvCxnSpPr>
            <a:cxnSpLocks/>
          </p:cNvCxnSpPr>
          <p:nvPr/>
        </p:nvCxnSpPr>
        <p:spPr>
          <a:xfrm>
            <a:off x="279795" y="453557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C92E4-5631-44E1-BB52-402CFAEC8C4C}"/>
              </a:ext>
            </a:extLst>
          </p:cNvPr>
          <p:cNvCxnSpPr>
            <a:cxnSpLocks/>
          </p:cNvCxnSpPr>
          <p:nvPr/>
        </p:nvCxnSpPr>
        <p:spPr>
          <a:xfrm>
            <a:off x="275808" y="1436124"/>
            <a:ext cx="778571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21">
            <a:extLst>
              <a:ext uri="{FF2B5EF4-FFF2-40B4-BE49-F238E27FC236}">
                <a16:creationId xmlns:a16="http://schemas.microsoft.com/office/drawing/2014/main" id="{CF136D33-904D-4627-9996-906BEF93C958}"/>
              </a:ext>
            </a:extLst>
          </p:cNvPr>
          <p:cNvSpPr>
            <a:spLocks noGrp="1"/>
          </p:cNvSpPr>
          <p:nvPr>
            <p:ph type="pic" sz="quarter" idx="13" hasCustomPrompt="1"/>
          </p:nvPr>
        </p:nvSpPr>
        <p:spPr>
          <a:xfrm>
            <a:off x="5452110" y="1446229"/>
            <a:ext cx="2599182" cy="3079242"/>
          </a:xfrm>
          <a:prstGeom prst="rect">
            <a:avLst/>
          </a:prstGeom>
          <a:ln w="12700">
            <a:noFill/>
          </a:ln>
        </p:spPr>
        <p:txBody>
          <a:bodyPr/>
          <a:lstStyle>
            <a:lvl1pPr marL="0" indent="0" algn="ctr">
              <a:buNone/>
              <a:defRPr sz="1500"/>
            </a:lvl1pPr>
          </a:lstStyle>
          <a:p>
            <a:r>
              <a:rPr lang="en-US" dirty="0"/>
              <a:t>Insert photo here</a:t>
            </a:r>
          </a:p>
        </p:txBody>
      </p:sp>
      <p:sp>
        <p:nvSpPr>
          <p:cNvPr id="26" name="Footer Placeholder 4">
            <a:extLst>
              <a:ext uri="{FF2B5EF4-FFF2-40B4-BE49-F238E27FC236}">
                <a16:creationId xmlns:a16="http://schemas.microsoft.com/office/drawing/2014/main" id="{D43D922A-C0B9-48C6-809E-CBA3A3EBD209}"/>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7" name="Slide Number Placeholder 5">
            <a:extLst>
              <a:ext uri="{FF2B5EF4-FFF2-40B4-BE49-F238E27FC236}">
                <a16:creationId xmlns:a16="http://schemas.microsoft.com/office/drawing/2014/main" id="{30226281-A676-4C1E-8049-52CC25829A3A}"/>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cxnSp>
        <p:nvCxnSpPr>
          <p:cNvPr id="14" name="Straight Connector 13">
            <a:extLst>
              <a:ext uri="{FF2B5EF4-FFF2-40B4-BE49-F238E27FC236}">
                <a16:creationId xmlns:a16="http://schemas.microsoft.com/office/drawing/2014/main" id="{7B71ED17-C1A9-46D5-910E-FDF38A930895}"/>
              </a:ext>
              <a:ext uri="{C183D7F6-B498-43B3-948B-1728B52AA6E4}">
                <adec:decorative xmlns:adec="http://schemas.microsoft.com/office/drawing/2017/decorative" val="1"/>
              </a:ext>
            </a:extLst>
          </p:cNvPr>
          <p:cNvCxnSpPr>
            <a:cxnSpLocks/>
          </p:cNvCxnSpPr>
          <p:nvPr/>
        </p:nvCxnSpPr>
        <p:spPr>
          <a:xfrm>
            <a:off x="5443749" y="1446230"/>
            <a:ext cx="0" cy="30893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7043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p:nvSpPr>
        <p:spPr>
          <a:xfrm>
            <a:off x="3514725" y="1"/>
            <a:ext cx="5629275" cy="51434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p:nvCxnSpPr>
        <p:spPr>
          <a:xfrm>
            <a:off x="8061524"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p:nvSpPr>
        <p:spPr>
          <a:xfrm>
            <a:off x="3787569" y="251196"/>
            <a:ext cx="5080623"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4084608" y="475133"/>
            <a:ext cx="3713867" cy="1125059"/>
          </a:xfrm>
          <a:prstGeom prst="rect">
            <a:avLst/>
          </a:prstGeom>
        </p:spPr>
        <p:txBody>
          <a:bodyPr anchor="ctr"/>
          <a:lstStyle/>
          <a:p>
            <a:r>
              <a:rPr lang="nl-NL"/>
              <a:t>Klik om stijl te bewerken</a:t>
            </a:r>
            <a:endParaRPr lang="en-US" dirty="0"/>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p:nvCxnSpPr>
        <p:spPr>
          <a:xfrm>
            <a:off x="3787569" y="1800225"/>
            <a:ext cx="427170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p:nvCxnSpPr>
        <p:spPr>
          <a:xfrm>
            <a:off x="3787569" y="4535578"/>
            <a:ext cx="42739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404813" y="300038"/>
            <a:ext cx="2705100" cy="2145506"/>
          </a:xfrm>
          <a:prstGeom prst="rect">
            <a:avLst/>
          </a:prstGeom>
        </p:spPr>
        <p:txBody>
          <a:bodyPr/>
          <a:lstStyle>
            <a:lvl1pPr marL="0" indent="0" algn="ctr">
              <a:buNone/>
              <a:defRPr sz="1500"/>
            </a:lvl1pPr>
          </a:lstStyle>
          <a:p>
            <a:r>
              <a:rPr lang="en-US" dirty="0"/>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404813" y="2674144"/>
            <a:ext cx="2705100" cy="2145506"/>
          </a:xfrm>
          <a:prstGeom prst="rect">
            <a:avLst/>
          </a:prstGeom>
        </p:spPr>
        <p:txBody>
          <a:bodyPr/>
          <a:lstStyle>
            <a:lvl1pPr marL="0" indent="0" algn="ctr">
              <a:buNone/>
              <a:defRPr sz="1500"/>
            </a:lvl1pPr>
          </a:lstStyle>
          <a:p>
            <a:r>
              <a:rPr lang="en-US" dirty="0"/>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4084608" y="2096219"/>
            <a:ext cx="3642331" cy="2158310"/>
          </a:xfrm>
          <a:prstGeom prst="rect">
            <a:avLst/>
          </a:prstGeom>
        </p:spPr>
        <p:txBody>
          <a:bodyPr/>
          <a:lstStyle>
            <a:lvl1pPr marL="0" indent="0">
              <a:lnSpc>
                <a:spcPct val="100000"/>
              </a:lnSpc>
              <a:buNone/>
              <a:defRPr sz="1500"/>
            </a:lvl1pPr>
          </a:lstStyle>
          <a:p>
            <a:pPr lvl="0"/>
            <a:r>
              <a:rPr lang="nl-NL"/>
              <a:t>Klikken om de tekststijl van het model te bewerken</a:t>
            </a:r>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3964909" y="4605229"/>
            <a:ext cx="3628166"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89620242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Break">
    <p:bg>
      <p:bgPr>
        <a:solidFill>
          <a:schemeClr val="accent1">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2EDCA6-1225-4B6A-A472-B6CA4F087E9C}"/>
              </a:ext>
              <a:ext uri="{C183D7F6-B498-43B3-948B-1728B52AA6E4}">
                <adec:decorative xmlns:adec="http://schemas.microsoft.com/office/drawing/2017/decorative" val="1"/>
              </a:ext>
            </a:extLst>
          </p:cNvPr>
          <p:cNvSpPr/>
          <p:nvPr/>
        </p:nvSpPr>
        <p:spPr>
          <a:xfrm>
            <a:off x="5095654" y="251196"/>
            <a:ext cx="3772537"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itle 6">
            <a:extLst>
              <a:ext uri="{FF2B5EF4-FFF2-40B4-BE49-F238E27FC236}">
                <a16:creationId xmlns:a16="http://schemas.microsoft.com/office/drawing/2014/main" id="{8DB24CC9-9982-48F5-AC84-8BC798647341}"/>
              </a:ext>
            </a:extLst>
          </p:cNvPr>
          <p:cNvSpPr>
            <a:spLocks noGrp="1"/>
          </p:cNvSpPr>
          <p:nvPr>
            <p:ph type="ctrTitle"/>
          </p:nvPr>
        </p:nvSpPr>
        <p:spPr>
          <a:xfrm>
            <a:off x="5328333" y="1801960"/>
            <a:ext cx="2461638" cy="2498900"/>
          </a:xfrm>
          <a:prstGeom prst="rect">
            <a:avLst/>
          </a:prstGeom>
        </p:spPr>
        <p:txBody>
          <a:bodyPr anchor="b">
            <a:normAutofit/>
          </a:bodyPr>
          <a:lstStyle/>
          <a:p>
            <a:pPr algn="l"/>
            <a:r>
              <a:rPr lang="nl-NL" sz="3000"/>
              <a:t>Klik om stijl te bewerken</a:t>
            </a:r>
            <a:endParaRPr lang="en-US" sz="3000" dirty="0"/>
          </a:p>
        </p:txBody>
      </p:sp>
      <p:sp>
        <p:nvSpPr>
          <p:cNvPr id="14" name="Subtitle 7">
            <a:extLst>
              <a:ext uri="{FF2B5EF4-FFF2-40B4-BE49-F238E27FC236}">
                <a16:creationId xmlns:a16="http://schemas.microsoft.com/office/drawing/2014/main" id="{FC99F065-85FB-4119-8563-EBEBA19D89D8}"/>
              </a:ext>
            </a:extLst>
          </p:cNvPr>
          <p:cNvSpPr>
            <a:spLocks noGrp="1"/>
          </p:cNvSpPr>
          <p:nvPr>
            <p:ph type="subTitle" idx="1"/>
          </p:nvPr>
        </p:nvSpPr>
        <p:spPr>
          <a:xfrm>
            <a:off x="5328334" y="527765"/>
            <a:ext cx="2461637" cy="649785"/>
          </a:xfrm>
          <a:prstGeom prst="rect">
            <a:avLst/>
          </a:prstGeom>
        </p:spPr>
        <p:txBody>
          <a:bodyPr anchor="ctr">
            <a:normAutofit/>
          </a:bodyPr>
          <a:lstStyle>
            <a:lvl1pPr marL="0" indent="0">
              <a:lnSpc>
                <a:spcPct val="100000"/>
              </a:lnSpc>
              <a:buNone/>
              <a:defRPr/>
            </a:lvl1pPr>
          </a:lstStyle>
          <a:p>
            <a:pPr algn="l"/>
            <a:r>
              <a:rPr lang="nl-NL" sz="1350"/>
              <a:t>Klikken om de ondertitelstijl van het model te bewerken</a:t>
            </a:r>
            <a:endParaRPr lang="en-US" sz="1350" dirty="0"/>
          </a:p>
        </p:txBody>
      </p:sp>
      <p:sp>
        <p:nvSpPr>
          <p:cNvPr id="24" name="Picture Placeholder 22">
            <a:extLst>
              <a:ext uri="{FF2B5EF4-FFF2-40B4-BE49-F238E27FC236}">
                <a16:creationId xmlns:a16="http://schemas.microsoft.com/office/drawing/2014/main" id="{FF4E34A6-68BF-4D27-92C8-14198687EA10}"/>
              </a:ext>
            </a:extLst>
          </p:cNvPr>
          <p:cNvSpPr>
            <a:spLocks noGrp="1"/>
          </p:cNvSpPr>
          <p:nvPr>
            <p:ph type="pic" sz="quarter" idx="13" hasCustomPrompt="1"/>
          </p:nvPr>
        </p:nvSpPr>
        <p:spPr>
          <a:xfrm>
            <a:off x="0" y="0"/>
            <a:ext cx="4819650" cy="5143500"/>
          </a:xfrm>
          <a:prstGeom prst="rect">
            <a:avLst/>
          </a:prstGeom>
        </p:spPr>
        <p:txBody>
          <a:bodyPr/>
          <a:lstStyle>
            <a:lvl1pPr marL="0" indent="0" algn="ctr">
              <a:buNone/>
              <a:defRPr sz="1500"/>
            </a:lvl1pPr>
          </a:lstStyle>
          <a:p>
            <a:r>
              <a:rPr lang="en-US" dirty="0"/>
              <a:t>Insert photo here</a:t>
            </a:r>
          </a:p>
        </p:txBody>
      </p:sp>
      <p:cxnSp>
        <p:nvCxnSpPr>
          <p:cNvPr id="16" name="Straight Connector 15">
            <a:extLst>
              <a:ext uri="{FF2B5EF4-FFF2-40B4-BE49-F238E27FC236}">
                <a16:creationId xmlns:a16="http://schemas.microsoft.com/office/drawing/2014/main" id="{36E17047-5589-496A-9175-01C0DBED9CF4}"/>
              </a:ext>
              <a:ext uri="{C183D7F6-B498-43B3-948B-1728B52AA6E4}">
                <adec:decorative xmlns:adec="http://schemas.microsoft.com/office/drawing/2017/decorative" val="1"/>
              </a:ext>
            </a:extLst>
          </p:cNvPr>
          <p:cNvCxnSpPr>
            <a:cxnSpLocks/>
          </p:cNvCxnSpPr>
          <p:nvPr/>
        </p:nvCxnSpPr>
        <p:spPr>
          <a:xfrm>
            <a:off x="8061524"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5E6EB-5885-4136-82DD-79A4C7BC7B75}"/>
              </a:ext>
              <a:ext uri="{C183D7F6-B498-43B3-948B-1728B52AA6E4}">
                <adec:decorative xmlns:adec="http://schemas.microsoft.com/office/drawing/2017/decorative" val="1"/>
              </a:ext>
            </a:extLst>
          </p:cNvPr>
          <p:cNvCxnSpPr>
            <a:cxnSpLocks/>
          </p:cNvCxnSpPr>
          <p:nvPr/>
        </p:nvCxnSpPr>
        <p:spPr>
          <a:xfrm>
            <a:off x="5095654" y="1428750"/>
            <a:ext cx="29658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FDBF2-9C31-41E2-AFC9-6F582160E664}"/>
              </a:ext>
              <a:ext uri="{C183D7F6-B498-43B3-948B-1728B52AA6E4}">
                <adec:decorative xmlns:adec="http://schemas.microsoft.com/office/drawing/2017/decorative" val="1"/>
              </a:ext>
            </a:extLst>
          </p:cNvPr>
          <p:cNvCxnSpPr>
            <a:cxnSpLocks/>
          </p:cNvCxnSpPr>
          <p:nvPr/>
        </p:nvCxnSpPr>
        <p:spPr>
          <a:xfrm>
            <a:off x="5095654" y="4535578"/>
            <a:ext cx="296587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41906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rt">
    <p:bg>
      <p:bgPr>
        <a:solidFill>
          <a:schemeClr val="accent1">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752C32-FE88-461A-A320-F0FF6450CAB2}"/>
              </a:ext>
              <a:ext uri="{C183D7F6-B498-43B3-948B-1728B52AA6E4}">
                <adec:decorative xmlns:adec="http://schemas.microsoft.com/office/drawing/2017/decorative" val="1"/>
              </a:ext>
            </a:extLst>
          </p:cNvPr>
          <p:cNvSpPr/>
          <p:nvPr/>
        </p:nvSpPr>
        <p:spPr>
          <a:xfrm>
            <a:off x="275809" y="251196"/>
            <a:ext cx="8592383"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 name="Title 12">
            <a:extLst>
              <a:ext uri="{FF2B5EF4-FFF2-40B4-BE49-F238E27FC236}">
                <a16:creationId xmlns:a16="http://schemas.microsoft.com/office/drawing/2014/main" id="{4A9995F5-BBA7-47BE-B414-1E91F5CC6930}"/>
              </a:ext>
            </a:extLst>
          </p:cNvPr>
          <p:cNvSpPr>
            <a:spLocks noGrp="1"/>
          </p:cNvSpPr>
          <p:nvPr>
            <p:ph type="title"/>
          </p:nvPr>
        </p:nvSpPr>
        <p:spPr>
          <a:xfrm>
            <a:off x="628650" y="409436"/>
            <a:ext cx="7145456" cy="931458"/>
          </a:xfrm>
          <a:prstGeom prst="rect">
            <a:avLst/>
          </a:prstGeom>
        </p:spPr>
        <p:txBody>
          <a:bodyPr anchor="ctr"/>
          <a:lstStyle/>
          <a:p>
            <a:r>
              <a:rPr lang="nl-NL"/>
              <a:t>Klik om stijl te bewerken</a:t>
            </a:r>
            <a:endParaRPr lang="en-US" dirty="0"/>
          </a:p>
        </p:txBody>
      </p:sp>
      <p:sp>
        <p:nvSpPr>
          <p:cNvPr id="3" name="Content Placeholder 2">
            <a:extLst>
              <a:ext uri="{FF2B5EF4-FFF2-40B4-BE49-F238E27FC236}">
                <a16:creationId xmlns:a16="http://schemas.microsoft.com/office/drawing/2014/main" id="{092F6BC4-6132-432A-93A3-FC1CEC986E5A}"/>
              </a:ext>
            </a:extLst>
          </p:cNvPr>
          <p:cNvSpPr>
            <a:spLocks noGrp="1"/>
          </p:cNvSpPr>
          <p:nvPr>
            <p:ph sz="quarter" idx="13"/>
          </p:nvPr>
        </p:nvSpPr>
        <p:spPr>
          <a:xfrm>
            <a:off x="671513" y="1653779"/>
            <a:ext cx="6993731" cy="2663428"/>
          </a:xfrm>
          <a:prstGeom prst="rect">
            <a:avLst/>
          </a:prstGeom>
          <a:ln>
            <a:noFill/>
          </a:ln>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cxnSp>
        <p:nvCxnSpPr>
          <p:cNvPr id="17" name="Straight Connector 16">
            <a:extLst>
              <a:ext uri="{FF2B5EF4-FFF2-40B4-BE49-F238E27FC236}">
                <a16:creationId xmlns:a16="http://schemas.microsoft.com/office/drawing/2014/main" id="{30AD1A4E-FF33-4D87-BF0D-0DA82DE2B86D}"/>
              </a:ext>
              <a:ext uri="{C183D7F6-B498-43B3-948B-1728B52AA6E4}">
                <adec:decorative xmlns:adec="http://schemas.microsoft.com/office/drawing/2017/decorative" val="1"/>
              </a:ext>
            </a:extLst>
          </p:cNvPr>
          <p:cNvCxnSpPr>
            <a:cxnSpLocks/>
          </p:cNvCxnSpPr>
          <p:nvPr/>
        </p:nvCxnSpPr>
        <p:spPr>
          <a:xfrm>
            <a:off x="8061524"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28AE0-B12D-46BB-8F35-EA3EAAC4ACCA}"/>
              </a:ext>
              <a:ext uri="{C183D7F6-B498-43B3-948B-1728B52AA6E4}">
                <adec:decorative xmlns:adec="http://schemas.microsoft.com/office/drawing/2017/decorative" val="1"/>
              </a:ext>
            </a:extLst>
          </p:cNvPr>
          <p:cNvCxnSpPr>
            <a:cxnSpLocks/>
          </p:cNvCxnSpPr>
          <p:nvPr/>
        </p:nvCxnSpPr>
        <p:spPr>
          <a:xfrm>
            <a:off x="279795" y="1428750"/>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52653-B024-4EEC-BEFB-852B6A60C5E5}"/>
              </a:ext>
              <a:ext uri="{C183D7F6-B498-43B3-948B-1728B52AA6E4}">
                <adec:decorative xmlns:adec="http://schemas.microsoft.com/office/drawing/2017/decorative" val="1"/>
              </a:ext>
            </a:extLst>
          </p:cNvPr>
          <p:cNvCxnSpPr>
            <a:cxnSpLocks/>
          </p:cNvCxnSpPr>
          <p:nvPr/>
        </p:nvCxnSpPr>
        <p:spPr>
          <a:xfrm>
            <a:off x="279795" y="453557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141E53DE-0FDA-443A-BF04-E586CAE9A6F6}"/>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5" name="Date Placeholder 3">
            <a:extLst>
              <a:ext uri="{FF2B5EF4-FFF2-40B4-BE49-F238E27FC236}">
                <a16:creationId xmlns:a16="http://schemas.microsoft.com/office/drawing/2014/main" id="{2E6870CF-EB0F-47B3-B772-2F41E7F99DBA}"/>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7" name="Slide Number Placeholder 5">
            <a:extLst>
              <a:ext uri="{FF2B5EF4-FFF2-40B4-BE49-F238E27FC236}">
                <a16:creationId xmlns:a16="http://schemas.microsoft.com/office/drawing/2014/main" id="{3F934B96-6828-4DE6-80D3-EDDDEE5545E8}"/>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83833108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p:bg>
      <p:bgPr>
        <a:solidFill>
          <a:schemeClr val="accent1">
            <a:alpha val="5000"/>
          </a:schemeClr>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1C5B995-EBCD-4B5D-955D-DAE03BEF9C39}"/>
              </a:ext>
            </a:extLst>
          </p:cNvPr>
          <p:cNvSpPr>
            <a:spLocks noGrp="1"/>
          </p:cNvSpPr>
          <p:nvPr>
            <p:ph type="title"/>
          </p:nvPr>
        </p:nvSpPr>
        <p:spPr>
          <a:xfrm>
            <a:off x="628650" y="409436"/>
            <a:ext cx="7145456" cy="931458"/>
          </a:xfrm>
          <a:prstGeom prst="rect">
            <a:avLst/>
          </a:prstGeom>
        </p:spPr>
        <p:txBody>
          <a:bodyPr anchor="ctr"/>
          <a:lstStyle/>
          <a:p>
            <a:r>
              <a:rPr lang="nl-NL"/>
              <a:t>Klik om stijl te bewerken</a:t>
            </a:r>
            <a:endParaRPr lang="en-US" dirty="0"/>
          </a:p>
        </p:txBody>
      </p:sp>
      <p:sp>
        <p:nvSpPr>
          <p:cNvPr id="3" name="Content Placeholder 2">
            <a:extLst>
              <a:ext uri="{FF2B5EF4-FFF2-40B4-BE49-F238E27FC236}">
                <a16:creationId xmlns:a16="http://schemas.microsoft.com/office/drawing/2014/main" id="{2163B95B-B1F7-4600-8D22-AD7A00C4ADD7}"/>
              </a:ext>
            </a:extLst>
          </p:cNvPr>
          <p:cNvSpPr>
            <a:spLocks noGrp="1"/>
          </p:cNvSpPr>
          <p:nvPr>
            <p:ph sz="quarter" idx="13"/>
          </p:nvPr>
        </p:nvSpPr>
        <p:spPr>
          <a:xfrm>
            <a:off x="915592" y="1741885"/>
            <a:ext cx="6497240" cy="248245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Rectangle 5">
            <a:extLst>
              <a:ext uri="{FF2B5EF4-FFF2-40B4-BE49-F238E27FC236}">
                <a16:creationId xmlns:a16="http://schemas.microsoft.com/office/drawing/2014/main" id="{4EDAD992-CC5C-43EA-8C97-C2036BFDD082}"/>
              </a:ext>
              <a:ext uri="{C183D7F6-B498-43B3-948B-1728B52AA6E4}">
                <adec:decorative xmlns:adec="http://schemas.microsoft.com/office/drawing/2017/decorative" val="1"/>
              </a:ext>
            </a:extLst>
          </p:cNvPr>
          <p:cNvSpPr/>
          <p:nvPr/>
        </p:nvSpPr>
        <p:spPr>
          <a:xfrm>
            <a:off x="275809" y="251196"/>
            <a:ext cx="8592383" cy="464111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8" name="Straight Connector 7">
            <a:extLst>
              <a:ext uri="{FF2B5EF4-FFF2-40B4-BE49-F238E27FC236}">
                <a16:creationId xmlns:a16="http://schemas.microsoft.com/office/drawing/2014/main" id="{874C5C62-3452-49AD-97D2-1EE2273CBC2C}"/>
              </a:ext>
              <a:ext uri="{C183D7F6-B498-43B3-948B-1728B52AA6E4}">
                <adec:decorative xmlns:adec="http://schemas.microsoft.com/office/drawing/2017/decorative" val="1"/>
              </a:ext>
            </a:extLst>
          </p:cNvPr>
          <p:cNvCxnSpPr>
            <a:cxnSpLocks/>
          </p:cNvCxnSpPr>
          <p:nvPr/>
        </p:nvCxnSpPr>
        <p:spPr>
          <a:xfrm>
            <a:off x="8061524" y="251196"/>
            <a:ext cx="0" cy="464111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B5122-602C-4BB8-BD04-40CC2A3138C7}"/>
              </a:ext>
              <a:ext uri="{C183D7F6-B498-43B3-948B-1728B52AA6E4}">
                <adec:decorative xmlns:adec="http://schemas.microsoft.com/office/drawing/2017/decorative" val="1"/>
              </a:ext>
            </a:extLst>
          </p:cNvPr>
          <p:cNvCxnSpPr>
            <a:cxnSpLocks/>
          </p:cNvCxnSpPr>
          <p:nvPr/>
        </p:nvCxnSpPr>
        <p:spPr>
          <a:xfrm>
            <a:off x="279795" y="1428750"/>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F98C5-DCA3-4AAC-8C7E-58B638FED78C}"/>
              </a:ext>
              <a:ext uri="{C183D7F6-B498-43B3-948B-1728B52AA6E4}">
                <adec:decorative xmlns:adec="http://schemas.microsoft.com/office/drawing/2017/decorative" val="1"/>
              </a:ext>
            </a:extLst>
          </p:cNvPr>
          <p:cNvCxnSpPr>
            <a:cxnSpLocks/>
          </p:cNvCxnSpPr>
          <p:nvPr/>
        </p:nvCxnSpPr>
        <p:spPr>
          <a:xfrm>
            <a:off x="279795" y="453557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4670FE8-87E8-4FE2-B437-4F3954E965AF}"/>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14" name="Date Placeholder 3">
            <a:extLst>
              <a:ext uri="{FF2B5EF4-FFF2-40B4-BE49-F238E27FC236}">
                <a16:creationId xmlns:a16="http://schemas.microsoft.com/office/drawing/2014/main" id="{C687079D-53C7-4BBC-A843-6315E4C76996}"/>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16" name="Slide Number Placeholder 5">
            <a:extLst>
              <a:ext uri="{FF2B5EF4-FFF2-40B4-BE49-F238E27FC236}">
                <a16:creationId xmlns:a16="http://schemas.microsoft.com/office/drawing/2014/main" id="{2924DBA1-0E30-4F9F-9F9A-82AED5465F52}"/>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142986733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alpha val="5000"/>
          </a:schemeClr>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743B0E5-41F6-44A3-8E2A-28BC3ED8DD13}"/>
              </a:ext>
            </a:extLst>
          </p:cNvPr>
          <p:cNvSpPr>
            <a:spLocks noGrp="1"/>
          </p:cNvSpPr>
          <p:nvPr>
            <p:ph type="pic" sz="quarter" idx="10" hasCustomPrompt="1"/>
          </p:nvPr>
        </p:nvSpPr>
        <p:spPr>
          <a:xfrm>
            <a:off x="0" y="0"/>
            <a:ext cx="9144000" cy="5143500"/>
          </a:xfrm>
          <a:prstGeom prst="rect">
            <a:avLst/>
          </a:prstGeom>
          <a:noFill/>
        </p:spPr>
        <p:txBody>
          <a:bodyPr/>
          <a:lstStyle>
            <a:lvl1pPr marL="0" indent="0" algn="ctr">
              <a:buNone/>
              <a:defRPr/>
            </a:lvl1pPr>
          </a:lstStyle>
          <a:p>
            <a:r>
              <a:rPr lang="en-US" dirty="0"/>
              <a:t>Insert photo here</a:t>
            </a:r>
          </a:p>
        </p:txBody>
      </p:sp>
      <p:sp>
        <p:nvSpPr>
          <p:cNvPr id="12" name="Title 1">
            <a:extLst>
              <a:ext uri="{FF2B5EF4-FFF2-40B4-BE49-F238E27FC236}">
                <a16:creationId xmlns:a16="http://schemas.microsoft.com/office/drawing/2014/main" id="{34B22C98-8755-4B60-9158-1AFC81BF0F7D}"/>
              </a:ext>
            </a:extLst>
          </p:cNvPr>
          <p:cNvSpPr>
            <a:spLocks noGrp="1"/>
          </p:cNvSpPr>
          <p:nvPr>
            <p:ph type="ctrTitle"/>
          </p:nvPr>
        </p:nvSpPr>
        <p:spPr>
          <a:xfrm>
            <a:off x="5685503" y="542754"/>
            <a:ext cx="2186472" cy="2913501"/>
          </a:xfrm>
          <a:prstGeom prst="rect">
            <a:avLst/>
          </a:prstGeom>
        </p:spPr>
        <p:txBody>
          <a:bodyPr anchor="t">
            <a:normAutofit/>
          </a:bodyPr>
          <a:lstStyle>
            <a:lvl1pPr>
              <a:lnSpc>
                <a:spcPct val="100000"/>
              </a:lnSpc>
              <a:defRPr>
                <a:solidFill>
                  <a:schemeClr val="tx1"/>
                </a:solidFill>
                <a:effectLst>
                  <a:outerShdw blurRad="50800" dist="38100" dir="2700000" algn="tl" rotWithShape="0">
                    <a:prstClr val="black">
                      <a:alpha val="40000"/>
                    </a:prstClr>
                  </a:outerShdw>
                </a:effectLst>
              </a:defRPr>
            </a:lvl1pPr>
          </a:lstStyle>
          <a:p>
            <a:pPr algn="l"/>
            <a:r>
              <a:rPr lang="nl-NL" sz="3000">
                <a:solidFill>
                  <a:srgbClr val="FFFFFF"/>
                </a:solidFill>
                <a:effectLst>
                  <a:outerShdw blurRad="38100" dist="38100" dir="2700000" algn="tl">
                    <a:srgbClr val="000000">
                      <a:alpha val="43137"/>
                    </a:srgbClr>
                  </a:outerShdw>
                </a:effectLst>
              </a:rPr>
              <a:t>Klik om stijl te bewerken</a:t>
            </a:r>
            <a:endParaRPr lang="en-US" sz="3000" dirty="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BCF9F40-31A0-4D50-B709-3BDA45863894}"/>
              </a:ext>
            </a:extLst>
          </p:cNvPr>
          <p:cNvSpPr>
            <a:spLocks noGrp="1"/>
          </p:cNvSpPr>
          <p:nvPr>
            <p:ph type="body" sz="quarter" idx="14" hasCustomPrompt="1"/>
          </p:nvPr>
        </p:nvSpPr>
        <p:spPr>
          <a:xfrm>
            <a:off x="5685235" y="3754041"/>
            <a:ext cx="2707481" cy="638175"/>
          </a:xfrm>
          <a:prstGeom prst="rect">
            <a:avLst/>
          </a:prstGeom>
        </p:spPr>
        <p:txBody>
          <a:bodyPr anchor="b"/>
          <a:lstStyle>
            <a:lvl1pPr marL="0" indent="0">
              <a:buNone/>
              <a:defRPr sz="2100">
                <a:solidFill>
                  <a:schemeClr val="tx1"/>
                </a:solidFill>
                <a:effectLst>
                  <a:outerShdw blurRad="38100" dist="38100" dir="2700000" algn="tl">
                    <a:srgbClr val="000000">
                      <a:alpha val="43137"/>
                    </a:srgbClr>
                  </a:outerShdw>
                </a:effectLst>
              </a:defRPr>
            </a:lvl1pPr>
            <a:lvl2pPr marL="342900" indent="0">
              <a:buNone/>
              <a:defRPr>
                <a:solidFill>
                  <a:schemeClr val="bg1"/>
                </a:solidFill>
                <a:effectLst>
                  <a:outerShdw blurRad="38100" dist="38100" dir="2700000" algn="tl">
                    <a:srgbClr val="000000">
                      <a:alpha val="43137"/>
                    </a:srgbClr>
                  </a:outerShdw>
                </a:effectLst>
              </a:defRPr>
            </a:lvl2pPr>
            <a:lvl3pPr marL="685800" indent="0">
              <a:buNone/>
              <a:defRPr>
                <a:solidFill>
                  <a:schemeClr val="bg1"/>
                </a:solidFill>
                <a:effectLst>
                  <a:outerShdw blurRad="38100" dist="38100" dir="2700000" algn="tl">
                    <a:srgbClr val="000000">
                      <a:alpha val="43137"/>
                    </a:srgbClr>
                  </a:outerShdw>
                </a:effectLst>
              </a:defRPr>
            </a:lvl3pPr>
            <a:lvl4pPr marL="1028700" indent="0">
              <a:buNone/>
              <a:defRPr>
                <a:solidFill>
                  <a:schemeClr val="bg1"/>
                </a:solidFill>
                <a:effectLst>
                  <a:outerShdw blurRad="38100" dist="38100" dir="2700000" algn="tl">
                    <a:srgbClr val="000000">
                      <a:alpha val="43137"/>
                    </a:srgbClr>
                  </a:outerShdw>
                </a:effectLst>
              </a:defRPr>
            </a:lvl4pPr>
            <a:lvl5pPr marL="1371600" indent="0">
              <a:buNone/>
              <a:defRPr>
                <a:solidFill>
                  <a:schemeClr val="bg1"/>
                </a:solidFill>
                <a:effectLst>
                  <a:outerShdw blurRad="38100" dist="38100" dir="2700000" algn="tl">
                    <a:srgbClr val="000000">
                      <a:alpha val="43137"/>
                    </a:srgbClr>
                  </a:outerShdw>
                </a:effectLst>
              </a:defRPr>
            </a:lvl5pPr>
          </a:lstStyle>
          <a:p>
            <a:pPr lvl="0"/>
            <a:r>
              <a:rPr lang="en-US" dirty="0"/>
              <a:t>Click to add subtitle</a:t>
            </a:r>
          </a:p>
        </p:txBody>
      </p:sp>
      <p:sp>
        <p:nvSpPr>
          <p:cNvPr id="15" name="Date Placeholder 3">
            <a:extLst>
              <a:ext uri="{FF2B5EF4-FFF2-40B4-BE49-F238E27FC236}">
                <a16:creationId xmlns:a16="http://schemas.microsoft.com/office/drawing/2014/main" id="{440AD8D6-0F07-4B79-B048-610E30571A87}"/>
              </a:ext>
            </a:extLst>
          </p:cNvPr>
          <p:cNvSpPr>
            <a:spLocks noGrp="1"/>
          </p:cNvSpPr>
          <p:nvPr>
            <p:ph type="dt" sz="half" idx="12"/>
          </p:nvPr>
        </p:nvSpPr>
        <p:spPr>
          <a:xfrm>
            <a:off x="5685503" y="4584349"/>
            <a:ext cx="2257245" cy="236186"/>
          </a:xfrm>
          <a:prstGeom prst="rect">
            <a:avLst/>
          </a:prstGeom>
        </p:spPr>
        <p:txBody>
          <a:bodyPr/>
          <a:lstStyle>
            <a:lvl1pPr>
              <a:defRPr sz="825" spc="225" baseline="0">
                <a:solidFill>
                  <a:schemeClr val="tx1"/>
                </a:solidFill>
                <a:effectLst>
                  <a:outerShdw blurRad="38100" dist="38100" dir="2700000" algn="tl">
                    <a:srgbClr val="000000">
                      <a:alpha val="43137"/>
                    </a:srgbClr>
                  </a:outerShdw>
                </a:effectLst>
              </a:defRPr>
            </a:lvl1pPr>
          </a:lstStyle>
          <a:p>
            <a:r>
              <a:rPr lang="en-US"/>
              <a:t>2/4/20XX</a:t>
            </a:r>
            <a:endParaRPr lang="en-US" dirty="0"/>
          </a:p>
        </p:txBody>
      </p:sp>
      <p:sp>
        <p:nvSpPr>
          <p:cNvPr id="18" name="Footer Placeholder 4">
            <a:extLst>
              <a:ext uri="{FF2B5EF4-FFF2-40B4-BE49-F238E27FC236}">
                <a16:creationId xmlns:a16="http://schemas.microsoft.com/office/drawing/2014/main" id="{EA2E68FD-8458-4B08-AD7F-9BF9B1EF2BDE}"/>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tx1"/>
                </a:solidFill>
                <a:effectLst>
                  <a:outerShdw blurRad="38100" dist="38100" dir="2700000" algn="tl">
                    <a:srgbClr val="000000">
                      <a:alpha val="43137"/>
                    </a:srgbClr>
                  </a:outerShdw>
                </a:effectLst>
              </a:defRPr>
            </a:lvl1pPr>
          </a:lstStyle>
          <a:p>
            <a:r>
              <a:rPr lang="en-US" dirty="0"/>
              <a:t>PRESENTATION TITLE</a:t>
            </a:r>
          </a:p>
        </p:txBody>
      </p:sp>
      <p:sp>
        <p:nvSpPr>
          <p:cNvPr id="9" name="Slide Number Placeholder 5">
            <a:extLst>
              <a:ext uri="{FF2B5EF4-FFF2-40B4-BE49-F238E27FC236}">
                <a16:creationId xmlns:a16="http://schemas.microsoft.com/office/drawing/2014/main" id="{9643E7FC-72BA-4410-BEEB-6E6C1A04092A}"/>
              </a:ext>
            </a:extLst>
          </p:cNvPr>
          <p:cNvSpPr>
            <a:spLocks noGrp="1"/>
          </p:cNvSpPr>
          <p:nvPr>
            <p:ph type="sldNum" sz="quarter" idx="13"/>
          </p:nvPr>
        </p:nvSpPr>
        <p:spPr>
          <a:xfrm>
            <a:off x="8116276" y="4254530"/>
            <a:ext cx="713931" cy="566005"/>
          </a:xfrm>
          <a:prstGeom prst="rect">
            <a:avLst/>
          </a:prstGeom>
        </p:spPr>
        <p:txBody>
          <a:bodyPr/>
          <a:lstStyle>
            <a:lvl1pPr algn="ctr">
              <a:defRPr sz="2700" b="1">
                <a:solidFill>
                  <a:schemeClr val="tx1"/>
                </a:solidFill>
                <a:effectLst>
                  <a:outerShdw blurRad="38100" dist="38100" dir="2700000" algn="tl">
                    <a:srgbClr val="000000">
                      <a:alpha val="43137"/>
                    </a:srgbClr>
                  </a:outerShdw>
                </a:effectLst>
              </a:defRPr>
            </a:lvl1pPr>
          </a:lstStyle>
          <a:p>
            <a:pPr marL="0" lvl="0" indent="0" algn="r" rtl="0">
              <a:spcBef>
                <a:spcPts val="0"/>
              </a:spcBef>
              <a:spcAft>
                <a:spcPts val="0"/>
              </a:spcAft>
              <a:buNone/>
            </a:pPr>
            <a:fld id="{00000000-1234-1234-1234-123412341234}" type="slidenum">
              <a:rPr lang="nl-NL" smtClean="0"/>
              <a:t>‹nr.›</a:t>
            </a:fld>
            <a:endParaRPr lang="nl-NL"/>
          </a:p>
        </p:txBody>
      </p:sp>
    </p:spTree>
    <p:extLst>
      <p:ext uri="{BB962C8B-B14F-4D97-AF65-F5344CB8AC3E}">
        <p14:creationId xmlns:p14="http://schemas.microsoft.com/office/powerpoint/2010/main" val="402939738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p:nvSpPr>
        <p:spPr>
          <a:xfrm>
            <a:off x="277802" y="251195"/>
            <a:ext cx="7785715" cy="313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628650" y="3600763"/>
            <a:ext cx="7071199" cy="784920"/>
          </a:xfrm>
          <a:prstGeom prst="rect">
            <a:avLst/>
          </a:prstGeom>
        </p:spPr>
        <p:txBody>
          <a:bodyPr anchor="ctr">
            <a:normAutofit/>
          </a:bodyPr>
          <a:lstStyle/>
          <a:p>
            <a:r>
              <a:rPr lang="nl-NL"/>
              <a:t>Klik om stijl te bewerken</a:t>
            </a:r>
            <a:endParaRPr lang="en-US" dirty="0"/>
          </a:p>
        </p:txBody>
      </p:sp>
      <p:sp>
        <p:nvSpPr>
          <p:cNvPr id="5" name="Content Placeholder 4">
            <a:extLst>
              <a:ext uri="{FF2B5EF4-FFF2-40B4-BE49-F238E27FC236}">
                <a16:creationId xmlns:a16="http://schemas.microsoft.com/office/drawing/2014/main" id="{296E1EF7-8C88-414A-8D08-EAFDCD96F1B9}"/>
              </a:ext>
            </a:extLst>
          </p:cNvPr>
          <p:cNvSpPr>
            <a:spLocks noGrp="1"/>
          </p:cNvSpPr>
          <p:nvPr>
            <p:ph sz="quarter" idx="13"/>
          </p:nvPr>
        </p:nvSpPr>
        <p:spPr>
          <a:xfrm>
            <a:off x="536973" y="550069"/>
            <a:ext cx="7254478" cy="259675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p:nvGrpSpPr>
        <p:grpSpPr>
          <a:xfrm>
            <a:off x="275809" y="251195"/>
            <a:ext cx="8592383" cy="4641111"/>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320028738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p:nvSpPr>
        <p:spPr>
          <a:xfrm>
            <a:off x="277802" y="251195"/>
            <a:ext cx="7785715" cy="3133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628650" y="3600763"/>
            <a:ext cx="7071199" cy="784920"/>
          </a:xfrm>
          <a:prstGeom prst="rect">
            <a:avLst/>
          </a:prstGeom>
        </p:spPr>
        <p:txBody>
          <a:bodyPr anchor="ctr">
            <a:normAutofit/>
          </a:bodyPr>
          <a:lstStyle/>
          <a:p>
            <a:r>
              <a:rPr lang="nl-NL"/>
              <a:t>Klik om stijl te bewerken</a:t>
            </a:r>
            <a:endParaRPr lang="en-US" dirty="0"/>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471489" y="4605229"/>
            <a:ext cx="2366172" cy="215306"/>
          </a:xfrm>
          <a:prstGeom prst="rect">
            <a:avLst/>
          </a:prstGeom>
        </p:spPr>
        <p:txBody>
          <a:bodyPr/>
          <a:lstStyle>
            <a:lvl1pPr>
              <a:defRPr sz="825" spc="225" baseline="0">
                <a:solidFill>
                  <a:schemeClr val="accent1"/>
                </a:solidFill>
              </a:defRPr>
            </a:lvl1pPr>
          </a:lstStyle>
          <a:p>
            <a:r>
              <a:rPr lang="en-US"/>
              <a:t>2/4/20XX</a:t>
            </a:r>
            <a:endParaRPr lang="en-US" dirty="0"/>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6925172" y="1933894"/>
            <a:ext cx="3086100" cy="273844"/>
          </a:xfrm>
          <a:prstGeom prst="rect">
            <a:avLst/>
          </a:prstGeom>
        </p:spPr>
        <p:txBody>
          <a:bodyPr/>
          <a:lstStyle>
            <a:lvl1pPr>
              <a:defRPr sz="825" spc="225"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8116276" y="4254530"/>
            <a:ext cx="713931" cy="566005"/>
          </a:xfrm>
          <a:prstGeom prst="rect">
            <a:avLst/>
          </a:prstGeom>
        </p:spPr>
        <p:txBody>
          <a:bodyPr/>
          <a:lstStyle>
            <a:lvl1pPr algn="ctr">
              <a:defRPr sz="2700" b="1">
                <a:solidFill>
                  <a:schemeClr val="accent1"/>
                </a:solidFill>
              </a:defRPr>
            </a:lvl1pPr>
          </a:lstStyle>
          <a:p>
            <a:pPr marL="0" lvl="0" indent="0" algn="r" rtl="0">
              <a:spcBef>
                <a:spcPts val="0"/>
              </a:spcBef>
              <a:spcAft>
                <a:spcPts val="0"/>
              </a:spcAft>
              <a:buNone/>
            </a:pPr>
            <a:fld id="{00000000-1234-1234-1234-123412341234}" type="slidenum">
              <a:rPr lang="nl-NL" smtClean="0"/>
              <a:t>‹nr.›</a:t>
            </a:fld>
            <a:endParaRPr lang="nl-NL"/>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p:nvGrpSpPr>
        <p:grpSpPr>
          <a:xfrm>
            <a:off x="275809" y="251195"/>
            <a:ext cx="8592383" cy="4641111"/>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6" name="Text Placeholder 4">
            <a:extLst>
              <a:ext uri="{FF2B5EF4-FFF2-40B4-BE49-F238E27FC236}">
                <a16:creationId xmlns:a16="http://schemas.microsoft.com/office/drawing/2014/main" id="{938C44DD-74B1-4AE9-B569-F63E2FEE9DAA}"/>
              </a:ext>
            </a:extLst>
          </p:cNvPr>
          <p:cNvSpPr>
            <a:spLocks noGrp="1"/>
          </p:cNvSpPr>
          <p:nvPr>
            <p:ph type="body" sz="quarter" idx="17" hasCustomPrompt="1"/>
          </p:nvPr>
        </p:nvSpPr>
        <p:spPr>
          <a:xfrm>
            <a:off x="910730" y="2402782"/>
            <a:ext cx="1440180" cy="205740"/>
          </a:xfrm>
          <a:prstGeom prst="rect">
            <a:avLst/>
          </a:prstGeom>
        </p:spPr>
        <p:txBody>
          <a:bodyPr tIns="0" bIns="0" anchor="ctr"/>
          <a:lstStyle>
            <a:lvl1pPr marL="0" indent="0" algn="ctr">
              <a:lnSpc>
                <a:spcPct val="100000"/>
              </a:lnSpc>
              <a:spcBef>
                <a:spcPts val="0"/>
              </a:spcBef>
              <a:buNone/>
              <a:defRPr sz="1500" spc="15" baseline="0">
                <a:solidFill>
                  <a:schemeClr val="accent3"/>
                </a:solidFill>
                <a:latin typeface="+mj-lt"/>
              </a:defRPr>
            </a:lvl1pPr>
          </a:lstStyle>
          <a:p>
            <a:pPr lvl="0"/>
            <a:r>
              <a:rPr lang="en-US" dirty="0"/>
              <a:t>Name</a:t>
            </a:r>
          </a:p>
        </p:txBody>
      </p:sp>
      <p:sp>
        <p:nvSpPr>
          <p:cNvPr id="18" name="Text Placeholder 6">
            <a:extLst>
              <a:ext uri="{FF2B5EF4-FFF2-40B4-BE49-F238E27FC236}">
                <a16:creationId xmlns:a16="http://schemas.microsoft.com/office/drawing/2014/main" id="{0D24641D-27EE-4D95-AD1E-BDFB5EEC5CD6}"/>
              </a:ext>
            </a:extLst>
          </p:cNvPr>
          <p:cNvSpPr>
            <a:spLocks noGrp="1"/>
          </p:cNvSpPr>
          <p:nvPr>
            <p:ph type="body" sz="quarter" idx="18" hasCustomPrompt="1"/>
          </p:nvPr>
        </p:nvSpPr>
        <p:spPr>
          <a:xfrm>
            <a:off x="910730" y="2608484"/>
            <a:ext cx="1440180" cy="205740"/>
          </a:xfrm>
          <a:prstGeom prst="rect">
            <a:avLst/>
          </a:prstGeom>
        </p:spPr>
        <p:txBody>
          <a:bodyPr tIns="0" bIns="0" anchor="ctr"/>
          <a:lstStyle>
            <a:lvl1pPr marL="0" indent="0" algn="ctr">
              <a:lnSpc>
                <a:spcPct val="100000"/>
              </a:lnSpc>
              <a:spcBef>
                <a:spcPts val="0"/>
              </a:spcBef>
              <a:buNone/>
              <a:defRPr sz="1200">
                <a:solidFill>
                  <a:schemeClr val="tx1"/>
                </a:solidFill>
              </a:defRPr>
            </a:lvl1pPr>
          </a:lstStyle>
          <a:p>
            <a:pPr lvl="0"/>
            <a:r>
              <a:rPr lang="en-US" dirty="0"/>
              <a:t>Title</a:t>
            </a:r>
          </a:p>
        </p:txBody>
      </p:sp>
      <p:sp>
        <p:nvSpPr>
          <p:cNvPr id="31" name="Picture Placeholder 2">
            <a:extLst>
              <a:ext uri="{FF2B5EF4-FFF2-40B4-BE49-F238E27FC236}">
                <a16:creationId xmlns:a16="http://schemas.microsoft.com/office/drawing/2014/main" id="{A7B09AC0-8D4B-4493-83A5-9DB293447F45}"/>
              </a:ext>
            </a:extLst>
          </p:cNvPr>
          <p:cNvSpPr>
            <a:spLocks noGrp="1"/>
          </p:cNvSpPr>
          <p:nvPr>
            <p:ph type="pic" sz="quarter" idx="13"/>
          </p:nvPr>
        </p:nvSpPr>
        <p:spPr>
          <a:xfrm>
            <a:off x="910730" y="862711"/>
            <a:ext cx="1440180" cy="1440180"/>
          </a:xfrm>
          <a:prstGeom prst="rect">
            <a:avLst/>
          </a:prstGeom>
        </p:spPr>
        <p:txBody>
          <a:bodyPr/>
          <a:lstStyle/>
          <a:p>
            <a:r>
              <a:rPr lang="nl-NL"/>
              <a:t>Klik op het pictogram als u een afbeelding wilt toevoegen</a:t>
            </a:r>
            <a:endParaRPr lang="en-US"/>
          </a:p>
        </p:txBody>
      </p:sp>
      <p:sp>
        <p:nvSpPr>
          <p:cNvPr id="32" name="Picture Placeholder 2">
            <a:extLst>
              <a:ext uri="{FF2B5EF4-FFF2-40B4-BE49-F238E27FC236}">
                <a16:creationId xmlns:a16="http://schemas.microsoft.com/office/drawing/2014/main" id="{C630C593-1E71-40BF-AA71-DFBE60648631}"/>
              </a:ext>
            </a:extLst>
          </p:cNvPr>
          <p:cNvSpPr>
            <a:spLocks noGrp="1"/>
          </p:cNvSpPr>
          <p:nvPr>
            <p:ph type="pic" sz="quarter" idx="19"/>
          </p:nvPr>
        </p:nvSpPr>
        <p:spPr>
          <a:xfrm>
            <a:off x="2600360" y="863766"/>
            <a:ext cx="1440180" cy="1440180"/>
          </a:xfrm>
          <a:prstGeom prst="rect">
            <a:avLst/>
          </a:prstGeom>
        </p:spPr>
        <p:txBody>
          <a:bodyPr/>
          <a:lstStyle/>
          <a:p>
            <a:r>
              <a:rPr lang="nl-NL"/>
              <a:t>Klik op het pictogram als u een afbeelding wilt toevoegen</a:t>
            </a:r>
            <a:endParaRPr lang="en-US"/>
          </a:p>
        </p:txBody>
      </p:sp>
      <p:sp>
        <p:nvSpPr>
          <p:cNvPr id="33" name="Picture Placeholder 2">
            <a:extLst>
              <a:ext uri="{FF2B5EF4-FFF2-40B4-BE49-F238E27FC236}">
                <a16:creationId xmlns:a16="http://schemas.microsoft.com/office/drawing/2014/main" id="{2E684EF2-E9E7-44F1-922E-CD8D8B600D20}"/>
              </a:ext>
            </a:extLst>
          </p:cNvPr>
          <p:cNvSpPr>
            <a:spLocks noGrp="1"/>
          </p:cNvSpPr>
          <p:nvPr>
            <p:ph type="pic" sz="quarter" idx="20"/>
          </p:nvPr>
        </p:nvSpPr>
        <p:spPr>
          <a:xfrm>
            <a:off x="4288936" y="863766"/>
            <a:ext cx="1440180" cy="1440180"/>
          </a:xfrm>
          <a:prstGeom prst="rect">
            <a:avLst/>
          </a:prstGeom>
        </p:spPr>
        <p:txBody>
          <a:bodyPr/>
          <a:lstStyle/>
          <a:p>
            <a:r>
              <a:rPr lang="nl-NL"/>
              <a:t>Klik op het pictogram als u een afbeelding wilt toevoegen</a:t>
            </a:r>
            <a:endParaRPr lang="en-US"/>
          </a:p>
        </p:txBody>
      </p:sp>
      <p:sp>
        <p:nvSpPr>
          <p:cNvPr id="34" name="Picture Placeholder 2">
            <a:extLst>
              <a:ext uri="{FF2B5EF4-FFF2-40B4-BE49-F238E27FC236}">
                <a16:creationId xmlns:a16="http://schemas.microsoft.com/office/drawing/2014/main" id="{C1252664-31E5-43E4-BF6F-51E72AC485C6}"/>
              </a:ext>
            </a:extLst>
          </p:cNvPr>
          <p:cNvSpPr>
            <a:spLocks noGrp="1"/>
          </p:cNvSpPr>
          <p:nvPr>
            <p:ph type="pic" sz="quarter" idx="21"/>
          </p:nvPr>
        </p:nvSpPr>
        <p:spPr>
          <a:xfrm>
            <a:off x="5976455" y="863766"/>
            <a:ext cx="1440180" cy="1440180"/>
          </a:xfrm>
          <a:prstGeom prst="rect">
            <a:avLst/>
          </a:prstGeom>
        </p:spPr>
        <p:txBody>
          <a:bodyPr/>
          <a:lstStyle/>
          <a:p>
            <a:r>
              <a:rPr lang="nl-NL"/>
              <a:t>Klik op het pictogram als u een afbeelding wilt toevoegen</a:t>
            </a:r>
            <a:endParaRPr lang="en-US"/>
          </a:p>
        </p:txBody>
      </p:sp>
      <p:sp>
        <p:nvSpPr>
          <p:cNvPr id="38" name="Text Placeholder 4">
            <a:extLst>
              <a:ext uri="{FF2B5EF4-FFF2-40B4-BE49-F238E27FC236}">
                <a16:creationId xmlns:a16="http://schemas.microsoft.com/office/drawing/2014/main" id="{1A049E15-2ACB-4446-AF06-7D15025ABD2B}"/>
              </a:ext>
            </a:extLst>
          </p:cNvPr>
          <p:cNvSpPr>
            <a:spLocks noGrp="1"/>
          </p:cNvSpPr>
          <p:nvPr>
            <p:ph type="body" sz="quarter" idx="22" hasCustomPrompt="1"/>
          </p:nvPr>
        </p:nvSpPr>
        <p:spPr>
          <a:xfrm>
            <a:off x="2600360" y="2402782"/>
            <a:ext cx="1440180" cy="205740"/>
          </a:xfrm>
          <a:prstGeom prst="rect">
            <a:avLst/>
          </a:prstGeom>
        </p:spPr>
        <p:txBody>
          <a:bodyPr tIns="0" bIns="0" anchor="ctr"/>
          <a:lstStyle>
            <a:lvl1pPr marL="0" indent="0" algn="ctr">
              <a:lnSpc>
                <a:spcPct val="100000"/>
              </a:lnSpc>
              <a:spcBef>
                <a:spcPts val="0"/>
              </a:spcBef>
              <a:buNone/>
              <a:defRPr sz="1500" spc="15" baseline="0">
                <a:solidFill>
                  <a:schemeClr val="accent3"/>
                </a:solidFill>
                <a:latin typeface="+mj-lt"/>
              </a:defRPr>
            </a:lvl1pPr>
          </a:lstStyle>
          <a:p>
            <a:pPr lvl="0"/>
            <a:r>
              <a:rPr lang="en-US" dirty="0"/>
              <a:t>Name</a:t>
            </a:r>
          </a:p>
        </p:txBody>
      </p:sp>
      <p:sp>
        <p:nvSpPr>
          <p:cNvPr id="39" name="Text Placeholder 6">
            <a:extLst>
              <a:ext uri="{FF2B5EF4-FFF2-40B4-BE49-F238E27FC236}">
                <a16:creationId xmlns:a16="http://schemas.microsoft.com/office/drawing/2014/main" id="{42322A6D-9B1B-4507-BECE-EE0FBB426FB1}"/>
              </a:ext>
            </a:extLst>
          </p:cNvPr>
          <p:cNvSpPr>
            <a:spLocks noGrp="1"/>
          </p:cNvSpPr>
          <p:nvPr>
            <p:ph type="body" sz="quarter" idx="23" hasCustomPrompt="1"/>
          </p:nvPr>
        </p:nvSpPr>
        <p:spPr>
          <a:xfrm>
            <a:off x="2600360" y="2608484"/>
            <a:ext cx="1440180" cy="205740"/>
          </a:xfrm>
          <a:prstGeom prst="rect">
            <a:avLst/>
          </a:prstGeom>
        </p:spPr>
        <p:txBody>
          <a:bodyPr tIns="0" bIns="0" anchor="ctr"/>
          <a:lstStyle>
            <a:lvl1pPr marL="0" indent="0" algn="ctr">
              <a:lnSpc>
                <a:spcPct val="100000"/>
              </a:lnSpc>
              <a:spcBef>
                <a:spcPts val="0"/>
              </a:spcBef>
              <a:buNone/>
              <a:defRPr sz="1200">
                <a:solidFill>
                  <a:schemeClr val="tx1"/>
                </a:solidFill>
              </a:defRPr>
            </a:lvl1pPr>
          </a:lstStyle>
          <a:p>
            <a:pPr lvl="0"/>
            <a:r>
              <a:rPr lang="en-US" dirty="0"/>
              <a:t>Title</a:t>
            </a:r>
          </a:p>
        </p:txBody>
      </p:sp>
      <p:sp>
        <p:nvSpPr>
          <p:cNvPr id="40" name="Text Placeholder 4">
            <a:extLst>
              <a:ext uri="{FF2B5EF4-FFF2-40B4-BE49-F238E27FC236}">
                <a16:creationId xmlns:a16="http://schemas.microsoft.com/office/drawing/2014/main" id="{04DAAA6C-C8F0-4566-A3AA-7F12C4B0D9A5}"/>
              </a:ext>
            </a:extLst>
          </p:cNvPr>
          <p:cNvSpPr>
            <a:spLocks noGrp="1"/>
          </p:cNvSpPr>
          <p:nvPr>
            <p:ph type="body" sz="quarter" idx="24" hasCustomPrompt="1"/>
          </p:nvPr>
        </p:nvSpPr>
        <p:spPr>
          <a:xfrm>
            <a:off x="4287080" y="2402782"/>
            <a:ext cx="1440180" cy="205740"/>
          </a:xfrm>
          <a:prstGeom prst="rect">
            <a:avLst/>
          </a:prstGeom>
        </p:spPr>
        <p:txBody>
          <a:bodyPr tIns="0" bIns="0" anchor="ctr"/>
          <a:lstStyle>
            <a:lvl1pPr marL="0" indent="0" algn="ctr">
              <a:lnSpc>
                <a:spcPct val="100000"/>
              </a:lnSpc>
              <a:spcBef>
                <a:spcPts val="0"/>
              </a:spcBef>
              <a:buNone/>
              <a:defRPr sz="1500" spc="15" baseline="0">
                <a:solidFill>
                  <a:schemeClr val="accent3"/>
                </a:solidFill>
                <a:latin typeface="+mj-lt"/>
              </a:defRPr>
            </a:lvl1pPr>
          </a:lstStyle>
          <a:p>
            <a:pPr lvl="0"/>
            <a:r>
              <a:rPr lang="en-US" dirty="0"/>
              <a:t>Name</a:t>
            </a:r>
          </a:p>
        </p:txBody>
      </p:sp>
      <p:sp>
        <p:nvSpPr>
          <p:cNvPr id="41" name="Text Placeholder 6">
            <a:extLst>
              <a:ext uri="{FF2B5EF4-FFF2-40B4-BE49-F238E27FC236}">
                <a16:creationId xmlns:a16="http://schemas.microsoft.com/office/drawing/2014/main" id="{174EE17C-EC9D-4F9D-A19C-90E2C7677AA7}"/>
              </a:ext>
            </a:extLst>
          </p:cNvPr>
          <p:cNvSpPr>
            <a:spLocks noGrp="1"/>
          </p:cNvSpPr>
          <p:nvPr>
            <p:ph type="body" sz="quarter" idx="25" hasCustomPrompt="1"/>
          </p:nvPr>
        </p:nvSpPr>
        <p:spPr>
          <a:xfrm>
            <a:off x="4287080" y="2608484"/>
            <a:ext cx="1440180" cy="205740"/>
          </a:xfrm>
          <a:prstGeom prst="rect">
            <a:avLst/>
          </a:prstGeom>
        </p:spPr>
        <p:txBody>
          <a:bodyPr tIns="0" bIns="0" anchor="ctr"/>
          <a:lstStyle>
            <a:lvl1pPr marL="0" indent="0" algn="ctr">
              <a:lnSpc>
                <a:spcPct val="100000"/>
              </a:lnSpc>
              <a:spcBef>
                <a:spcPts val="0"/>
              </a:spcBef>
              <a:buNone/>
              <a:defRPr sz="1200">
                <a:solidFill>
                  <a:schemeClr val="tx1"/>
                </a:solidFill>
              </a:defRPr>
            </a:lvl1pPr>
          </a:lstStyle>
          <a:p>
            <a:pPr lvl="0"/>
            <a:r>
              <a:rPr lang="en-US" dirty="0"/>
              <a:t>Title</a:t>
            </a:r>
          </a:p>
        </p:txBody>
      </p:sp>
      <p:sp>
        <p:nvSpPr>
          <p:cNvPr id="42" name="Text Placeholder 4">
            <a:extLst>
              <a:ext uri="{FF2B5EF4-FFF2-40B4-BE49-F238E27FC236}">
                <a16:creationId xmlns:a16="http://schemas.microsoft.com/office/drawing/2014/main" id="{8F10BB8F-90AC-479D-AB84-4D2A4091078D}"/>
              </a:ext>
            </a:extLst>
          </p:cNvPr>
          <p:cNvSpPr>
            <a:spLocks noGrp="1"/>
          </p:cNvSpPr>
          <p:nvPr>
            <p:ph type="body" sz="quarter" idx="26" hasCustomPrompt="1"/>
          </p:nvPr>
        </p:nvSpPr>
        <p:spPr>
          <a:xfrm>
            <a:off x="5973800" y="2402782"/>
            <a:ext cx="1440180" cy="205740"/>
          </a:xfrm>
          <a:prstGeom prst="rect">
            <a:avLst/>
          </a:prstGeom>
        </p:spPr>
        <p:txBody>
          <a:bodyPr tIns="0" bIns="0" anchor="ctr"/>
          <a:lstStyle>
            <a:lvl1pPr marL="0" indent="0" algn="ctr">
              <a:lnSpc>
                <a:spcPct val="100000"/>
              </a:lnSpc>
              <a:spcBef>
                <a:spcPts val="0"/>
              </a:spcBef>
              <a:buNone/>
              <a:defRPr sz="1500" spc="15" baseline="0">
                <a:solidFill>
                  <a:schemeClr val="accent3"/>
                </a:solidFill>
                <a:latin typeface="+mj-lt"/>
              </a:defRPr>
            </a:lvl1pPr>
          </a:lstStyle>
          <a:p>
            <a:pPr lvl="0"/>
            <a:r>
              <a:rPr lang="en-US" dirty="0"/>
              <a:t>Name</a:t>
            </a:r>
          </a:p>
        </p:txBody>
      </p:sp>
      <p:sp>
        <p:nvSpPr>
          <p:cNvPr id="43" name="Text Placeholder 6">
            <a:extLst>
              <a:ext uri="{FF2B5EF4-FFF2-40B4-BE49-F238E27FC236}">
                <a16:creationId xmlns:a16="http://schemas.microsoft.com/office/drawing/2014/main" id="{E69E59F9-8F92-45C9-BE95-9C54639A4011}"/>
              </a:ext>
            </a:extLst>
          </p:cNvPr>
          <p:cNvSpPr>
            <a:spLocks noGrp="1"/>
          </p:cNvSpPr>
          <p:nvPr>
            <p:ph type="body" sz="quarter" idx="27" hasCustomPrompt="1"/>
          </p:nvPr>
        </p:nvSpPr>
        <p:spPr>
          <a:xfrm>
            <a:off x="5973800" y="2608484"/>
            <a:ext cx="1440180" cy="205740"/>
          </a:xfrm>
          <a:prstGeom prst="rect">
            <a:avLst/>
          </a:prstGeom>
        </p:spPr>
        <p:txBody>
          <a:bodyPr tIns="0" bIns="0" anchor="ctr"/>
          <a:lstStyle>
            <a:lvl1pPr marL="0" indent="0" algn="ctr">
              <a:lnSpc>
                <a:spcPct val="100000"/>
              </a:lnSpc>
              <a:spcBef>
                <a:spcPts val="0"/>
              </a:spcBef>
              <a:buNone/>
              <a:defRPr sz="1200">
                <a:solidFill>
                  <a:schemeClr val="tx1"/>
                </a:solidFill>
              </a:defRPr>
            </a:lvl1pPr>
          </a:lstStyle>
          <a:p>
            <a:pPr lvl="0"/>
            <a:r>
              <a:rPr lang="en-US" dirty="0"/>
              <a:t>Title</a:t>
            </a:r>
          </a:p>
        </p:txBody>
      </p:sp>
    </p:spTree>
    <p:extLst>
      <p:ext uri="{BB962C8B-B14F-4D97-AF65-F5344CB8AC3E}">
        <p14:creationId xmlns:p14="http://schemas.microsoft.com/office/powerpoint/2010/main" val="30528652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62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6858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171450" indent="-171450" algn="l" defTabSz="685800" rtl="0" eaLnBrk="1" latinLnBrk="0" hangingPunct="1">
        <a:lnSpc>
          <a:spcPct val="140000"/>
        </a:lnSpc>
        <a:spcBef>
          <a:spcPts val="750"/>
        </a:spcBef>
        <a:buFont typeface="Arial" panose="020B0604020202020204" pitchFamily="34" charset="0"/>
        <a:buChar char="•"/>
        <a:defRPr sz="1350" kern="1200">
          <a:solidFill>
            <a:schemeClr val="accent1"/>
          </a:solidFill>
          <a:latin typeface="+mn-lt"/>
          <a:ea typeface="+mn-ea"/>
          <a:cs typeface="+mn-cs"/>
        </a:defRPr>
      </a:lvl1pPr>
      <a:lvl2pPr marL="514350" indent="-171450" algn="l" defTabSz="685800" rtl="0" eaLnBrk="1" latinLnBrk="0" hangingPunct="1">
        <a:lnSpc>
          <a:spcPct val="140000"/>
        </a:lnSpc>
        <a:spcBef>
          <a:spcPts val="375"/>
        </a:spcBef>
        <a:buFont typeface="Arial" panose="020B0604020202020204" pitchFamily="34" charset="0"/>
        <a:buChar char="•"/>
        <a:defRPr sz="1200" kern="1200">
          <a:solidFill>
            <a:schemeClr val="accent1"/>
          </a:solidFill>
          <a:latin typeface="+mn-lt"/>
          <a:ea typeface="+mn-ea"/>
          <a:cs typeface="+mn-cs"/>
        </a:defRPr>
      </a:lvl2pPr>
      <a:lvl3pPr marL="857250" indent="-171450" algn="l" defTabSz="685800" rtl="0" eaLnBrk="1" latinLnBrk="0" hangingPunct="1">
        <a:lnSpc>
          <a:spcPct val="140000"/>
        </a:lnSpc>
        <a:spcBef>
          <a:spcPts val="375"/>
        </a:spcBef>
        <a:buFont typeface="Arial" panose="020B0604020202020204" pitchFamily="34" charset="0"/>
        <a:buChar char="•"/>
        <a:defRPr sz="1050" kern="1200">
          <a:solidFill>
            <a:schemeClr val="accent1"/>
          </a:solidFill>
          <a:latin typeface="+mn-lt"/>
          <a:ea typeface="+mn-ea"/>
          <a:cs typeface="+mn-cs"/>
        </a:defRPr>
      </a:lvl3pPr>
      <a:lvl4pPr marL="1200150" indent="-171450" algn="l" defTabSz="685800" rtl="0" eaLnBrk="1" latinLnBrk="0" hangingPunct="1">
        <a:lnSpc>
          <a:spcPct val="140000"/>
        </a:lnSpc>
        <a:spcBef>
          <a:spcPts val="375"/>
        </a:spcBef>
        <a:buFont typeface="Arial" panose="020B0604020202020204" pitchFamily="34" charset="0"/>
        <a:buChar char="•"/>
        <a:defRPr sz="900" kern="1200">
          <a:solidFill>
            <a:schemeClr val="accent1"/>
          </a:solidFill>
          <a:latin typeface="+mn-lt"/>
          <a:ea typeface="+mn-ea"/>
          <a:cs typeface="+mn-cs"/>
        </a:defRPr>
      </a:lvl4pPr>
      <a:lvl5pPr marL="1543050" indent="-171450" algn="l" defTabSz="685800" rtl="0" eaLnBrk="1" latinLnBrk="0" hangingPunct="1">
        <a:lnSpc>
          <a:spcPct val="140000"/>
        </a:lnSpc>
        <a:spcBef>
          <a:spcPts val="375"/>
        </a:spcBef>
        <a:buFont typeface="Arial" panose="020B0604020202020204" pitchFamily="34" charset="0"/>
        <a:buChar char="•"/>
        <a:defRPr sz="900" kern="1200">
          <a:solidFill>
            <a:schemeClr val="accen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056">
          <p15:clr>
            <a:srgbClr val="F26B43"/>
          </p15:clr>
        </p15:guide>
        <p15:guide id="3" orient="horz" pos="1200">
          <p15:clr>
            <a:srgbClr val="F26B43"/>
          </p15:clr>
        </p15:guide>
        <p15:guide id="4" pos="528">
          <p15:clr>
            <a:srgbClr val="F26B43"/>
          </p15:clr>
        </p15:guide>
        <p15:guide id="5" pos="4584">
          <p15:clr>
            <a:srgbClr val="F26B43"/>
          </p15:clr>
        </p15:guide>
        <p15:guide id="6" pos="2424">
          <p15:clr>
            <a:srgbClr val="F26B43"/>
          </p15:clr>
        </p15:guide>
        <p15:guide id="7" pos="5136">
          <p15:clr>
            <a:srgbClr val="F26B43"/>
          </p15:clr>
        </p15:guide>
        <p15:guide id="8" pos="5664">
          <p15:clr>
            <a:srgbClr val="F26B43"/>
          </p15:clr>
        </p15:guide>
        <p15:guide id="9" pos="6216">
          <p15:clr>
            <a:srgbClr val="F26B43"/>
          </p15:clr>
        </p15:guide>
        <p15:guide id="10" pos="2952">
          <p15:clr>
            <a:srgbClr val="F26B43"/>
          </p15:clr>
        </p15:guide>
        <p15:guide id="11" orient="horz" pos="528">
          <p15:clr>
            <a:srgbClr val="F26B43"/>
          </p15:clr>
        </p15:guide>
        <p15:guide id="12" orient="horz" pos="864">
          <p15:clr>
            <a:srgbClr val="F26B43"/>
          </p15:clr>
        </p15:guide>
        <p15:guide id="13" orient="horz" pos="1848">
          <p15:clr>
            <a:srgbClr val="F26B43"/>
          </p15:clr>
        </p15:guide>
        <p15:guide id="14" orient="horz" pos="1512">
          <p15:clr>
            <a:srgbClr val="F26B43"/>
          </p15:clr>
        </p15:guide>
        <p15:guide id="15" orient="horz" pos="3144">
          <p15:clr>
            <a:srgbClr val="F26B43"/>
          </p15:clr>
        </p15:guide>
        <p15:guide id="16" orient="horz" pos="28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14EC2D2-18D6-DE2B-D241-D597C8848989}"/>
              </a:ext>
            </a:extLst>
          </p:cNvPr>
          <p:cNvSpPr/>
          <p:nvPr/>
        </p:nvSpPr>
        <p:spPr>
          <a:xfrm>
            <a:off x="-29028" y="0"/>
            <a:ext cx="9223829" cy="51435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E27F352-50C2-44B0-7383-E524CA7AB8F4}"/>
              </a:ext>
            </a:extLst>
          </p:cNvPr>
          <p:cNvSpPr>
            <a:spLocks noGrp="1"/>
          </p:cNvSpPr>
          <p:nvPr>
            <p:ph type="title"/>
          </p:nvPr>
        </p:nvSpPr>
        <p:spPr>
          <a:xfrm>
            <a:off x="311700" y="445025"/>
            <a:ext cx="2613082" cy="572700"/>
          </a:xfrm>
        </p:spPr>
        <p:txBody>
          <a:bodyPr>
            <a:normAutofit fontScale="90000"/>
          </a:bodyPr>
          <a:lstStyle/>
          <a:p>
            <a:r>
              <a:rPr lang="nl-NL" u="sng" dirty="0">
                <a:solidFill>
                  <a:schemeClr val="bg1"/>
                </a:solidFill>
              </a:rPr>
              <a:t>Warm-up</a:t>
            </a:r>
            <a:br>
              <a:rPr lang="nl-NL" dirty="0">
                <a:solidFill>
                  <a:schemeClr val="bg1"/>
                </a:solidFill>
              </a:rPr>
            </a:br>
            <a:r>
              <a:rPr lang="nl-NL" dirty="0">
                <a:solidFill>
                  <a:schemeClr val="bg1"/>
                </a:solidFill>
              </a:rPr>
              <a:t>Lees het artikel</a:t>
            </a:r>
          </a:p>
        </p:txBody>
      </p:sp>
      <p:sp>
        <p:nvSpPr>
          <p:cNvPr id="3" name="Tijdelijke aanduiding voor tekst 2">
            <a:extLst>
              <a:ext uri="{FF2B5EF4-FFF2-40B4-BE49-F238E27FC236}">
                <a16:creationId xmlns:a16="http://schemas.microsoft.com/office/drawing/2014/main" id="{1B2CDCD5-69AB-E933-143B-3DD4AA88BACE}"/>
              </a:ext>
            </a:extLst>
          </p:cNvPr>
          <p:cNvSpPr>
            <a:spLocks noGrp="1"/>
          </p:cNvSpPr>
          <p:nvPr>
            <p:ph type="body" idx="1"/>
          </p:nvPr>
        </p:nvSpPr>
        <p:spPr>
          <a:xfrm>
            <a:off x="311700" y="2177143"/>
            <a:ext cx="2373443" cy="2391732"/>
          </a:xfrm>
        </p:spPr>
        <p:txBody>
          <a:bodyPr>
            <a:normAutofit fontScale="92500" lnSpcReduction="10000"/>
          </a:bodyPr>
          <a:lstStyle/>
          <a:p>
            <a:pPr marL="114300" indent="0">
              <a:buNone/>
            </a:pPr>
            <a:r>
              <a:rPr lang="nl-NL" sz="1600" dirty="0">
                <a:solidFill>
                  <a:schemeClr val="bg1"/>
                </a:solidFill>
              </a:rPr>
              <a:t>Wat gebeurt er?</a:t>
            </a:r>
          </a:p>
          <a:p>
            <a:pPr marL="114300" indent="0">
              <a:buNone/>
            </a:pPr>
            <a:endParaRPr lang="nl-NL" sz="1600" dirty="0">
              <a:solidFill>
                <a:schemeClr val="bg1"/>
              </a:solidFill>
            </a:endParaRPr>
          </a:p>
          <a:p>
            <a:pPr marL="114300" indent="0">
              <a:buNone/>
            </a:pPr>
            <a:r>
              <a:rPr lang="nl-NL" sz="1600" dirty="0">
                <a:solidFill>
                  <a:schemeClr val="bg1"/>
                </a:solidFill>
              </a:rPr>
              <a:t>Welke economische concepten herken jij? </a:t>
            </a:r>
            <a:endParaRPr lang="nl-NL" sz="1050" dirty="0">
              <a:solidFill>
                <a:schemeClr val="bg1"/>
              </a:solidFill>
            </a:endParaRPr>
          </a:p>
          <a:p>
            <a:pPr marL="114300" indent="0">
              <a:buNone/>
            </a:pPr>
            <a:endParaRPr lang="nl-NL" sz="1000" dirty="0">
              <a:solidFill>
                <a:schemeClr val="bg1"/>
              </a:solidFill>
            </a:endParaRPr>
          </a:p>
          <a:p>
            <a:pPr marL="114300" indent="0">
              <a:buNone/>
            </a:pPr>
            <a:endParaRPr lang="nl-NL" sz="1000" dirty="0">
              <a:solidFill>
                <a:schemeClr val="bg1"/>
              </a:solidFill>
            </a:endParaRPr>
          </a:p>
          <a:p>
            <a:pPr marL="114300" indent="0">
              <a:buNone/>
            </a:pPr>
            <a:endParaRPr lang="nl-NL" sz="1000" dirty="0">
              <a:solidFill>
                <a:schemeClr val="bg1"/>
              </a:solidFill>
            </a:endParaRPr>
          </a:p>
          <a:p>
            <a:pPr marL="114300" indent="0">
              <a:buNone/>
            </a:pPr>
            <a:r>
              <a:rPr lang="nl-NL" sz="1000" dirty="0">
                <a:solidFill>
                  <a:schemeClr val="bg1"/>
                </a:solidFill>
              </a:rPr>
              <a:t>(Bron:  Autoweek.nl, 15 maart 2024</a:t>
            </a:r>
            <a:br>
              <a:rPr lang="nl-NL" sz="1000" dirty="0">
                <a:solidFill>
                  <a:schemeClr val="bg1"/>
                </a:solidFill>
              </a:rPr>
            </a:br>
            <a:r>
              <a:rPr lang="nl-NL" sz="1000" dirty="0">
                <a:solidFill>
                  <a:schemeClr val="bg1"/>
                </a:solidFill>
              </a:rPr>
              <a:t>Foto van </a:t>
            </a:r>
            <a:r>
              <a:rPr lang="nl-NL" sz="1000" dirty="0" err="1">
                <a:solidFill>
                  <a:schemeClr val="bg1"/>
                </a:solidFill>
              </a:rPr>
              <a:t>Pexel</a:t>
            </a:r>
            <a:r>
              <a:rPr lang="nl-NL" sz="1000" dirty="0">
                <a:solidFill>
                  <a:schemeClr val="bg1"/>
                </a:solidFill>
              </a:rPr>
              <a:t>)</a:t>
            </a:r>
          </a:p>
        </p:txBody>
      </p:sp>
      <p:pic>
        <p:nvPicPr>
          <p:cNvPr id="10" name="Afbeelding 9">
            <a:extLst>
              <a:ext uri="{FF2B5EF4-FFF2-40B4-BE49-F238E27FC236}">
                <a16:creationId xmlns:a16="http://schemas.microsoft.com/office/drawing/2014/main" id="{D26367C5-2671-02F3-ADE7-F9FF5A0B521D}"/>
              </a:ext>
            </a:extLst>
          </p:cNvPr>
          <p:cNvPicPr>
            <a:picLocks noChangeAspect="1"/>
          </p:cNvPicPr>
          <p:nvPr/>
        </p:nvPicPr>
        <p:blipFill>
          <a:blip r:embed="rId2"/>
          <a:stretch>
            <a:fillRect/>
          </a:stretch>
        </p:blipFill>
        <p:spPr>
          <a:xfrm>
            <a:off x="3003491" y="0"/>
            <a:ext cx="5828809" cy="5143500"/>
          </a:xfrm>
          <a:prstGeom prst="rect">
            <a:avLst/>
          </a:prstGeom>
        </p:spPr>
      </p:pic>
      <p:pic>
        <p:nvPicPr>
          <p:cNvPr id="6" name="Afbeelding 5" descr="Afbeelding met voertuig, Landvoertuig, wiel, band&#10;&#10;Automatisch gegenereerde beschrijving">
            <a:extLst>
              <a:ext uri="{FF2B5EF4-FFF2-40B4-BE49-F238E27FC236}">
                <a16:creationId xmlns:a16="http://schemas.microsoft.com/office/drawing/2014/main" id="{93C74CDD-6DFF-21D2-7815-8AD8FB4CC299}"/>
              </a:ext>
            </a:extLst>
          </p:cNvPr>
          <p:cNvPicPr>
            <a:picLocks noChangeAspect="1"/>
          </p:cNvPicPr>
          <p:nvPr/>
        </p:nvPicPr>
        <p:blipFill rotWithShape="1">
          <a:blip r:embed="rId3"/>
          <a:srcRect b="26386"/>
          <a:stretch/>
        </p:blipFill>
        <p:spPr>
          <a:xfrm>
            <a:off x="3119573" y="2796845"/>
            <a:ext cx="5667007" cy="2346656"/>
          </a:xfrm>
          <a:prstGeom prst="rect">
            <a:avLst/>
          </a:prstGeom>
        </p:spPr>
      </p:pic>
    </p:spTree>
    <p:extLst>
      <p:ext uri="{BB962C8B-B14F-4D97-AF65-F5344CB8AC3E}">
        <p14:creationId xmlns:p14="http://schemas.microsoft.com/office/powerpoint/2010/main" val="3660440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8"/>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Handelingsperspectief</a:t>
            </a:r>
            <a:endParaRPr/>
          </a:p>
        </p:txBody>
      </p:sp>
      <p:sp>
        <p:nvSpPr>
          <p:cNvPr id="88" name="Google Shape;88;p18"/>
          <p:cNvSpPr txBox="1">
            <a:spLocks noGrp="1"/>
          </p:cNvSpPr>
          <p:nvPr>
            <p:ph type="body" idx="1"/>
          </p:nvPr>
        </p:nvSpPr>
        <p:spPr>
          <a:xfrm>
            <a:off x="311700" y="1234074"/>
            <a:ext cx="8520600" cy="390942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dirty="0">
                <a:latin typeface="+mj-lt"/>
              </a:rPr>
              <a:t>Pluralisme</a:t>
            </a:r>
            <a:endParaRPr sz="1400" dirty="0">
              <a:latin typeface="+mj-lt"/>
            </a:endParaRPr>
          </a:p>
          <a:p>
            <a:r>
              <a:rPr lang="en" sz="1400" dirty="0"/>
              <a:t>Les: Ik mag meepraten en meedenken</a:t>
            </a:r>
          </a:p>
          <a:p>
            <a:r>
              <a:rPr lang="en" sz="1400" dirty="0"/>
              <a:t>Er zijn meerdere benaderingswijzes en modellen die ik kan toepassen</a:t>
            </a:r>
          </a:p>
          <a:p>
            <a:pPr marL="114300" lvl="0" indent="0" algn="l" rtl="0">
              <a:spcBef>
                <a:spcPts val="1200"/>
              </a:spcBef>
              <a:spcAft>
                <a:spcPts val="0"/>
              </a:spcAft>
              <a:buSzPts val="1800"/>
              <a:buNone/>
            </a:pPr>
            <a:endParaRPr sz="1400" dirty="0">
              <a:latin typeface="+mj-lt"/>
            </a:endParaRPr>
          </a:p>
          <a:p>
            <a:pPr marL="0" lvl="0" indent="0" algn="l" rtl="0">
              <a:spcBef>
                <a:spcPts val="1200"/>
              </a:spcBef>
              <a:spcAft>
                <a:spcPts val="0"/>
              </a:spcAft>
              <a:buNone/>
            </a:pPr>
            <a:r>
              <a:rPr lang="en" sz="1400" dirty="0">
                <a:latin typeface="+mj-lt"/>
              </a:rPr>
              <a:t>Echte wereld</a:t>
            </a:r>
            <a:endParaRPr lang="en" sz="1400" dirty="0"/>
          </a:p>
          <a:p>
            <a:pPr marL="0" lvl="0" indent="0" algn="l" rtl="0">
              <a:spcBef>
                <a:spcPts val="1200"/>
              </a:spcBef>
              <a:spcAft>
                <a:spcPts val="0"/>
              </a:spcAft>
              <a:buNone/>
            </a:pPr>
            <a:r>
              <a:rPr lang="en" sz="1400" dirty="0"/>
              <a:t>De leerling begrijpt economische keuzes en belangen, machtsposities en oorzaak;gevolg-relaties.</a:t>
            </a:r>
            <a:br>
              <a:rPr lang="en" sz="1400" dirty="0"/>
            </a:br>
            <a:r>
              <a:rPr lang="en" sz="1400" dirty="0"/>
              <a:t>Gaat niet alleen met een papiertje de wereld in, maar met het zelfvertrouwen; </a:t>
            </a:r>
            <a:endParaRPr sz="1400" dirty="0"/>
          </a:p>
          <a:p>
            <a:pPr>
              <a:spcBef>
                <a:spcPts val="1200"/>
              </a:spcBef>
            </a:pPr>
            <a:r>
              <a:rPr lang="en" sz="1400" dirty="0"/>
              <a:t>Ik kan goede keuzes maken en voor mijzelf opkomen</a:t>
            </a:r>
            <a:endParaRPr sz="1400" dirty="0"/>
          </a:p>
          <a:p>
            <a:r>
              <a:rPr lang="en" sz="1400" dirty="0"/>
              <a:t>Ik begrijp beleidskeuzes en -voorstellen en kan hier een standpunt over verdedigen</a:t>
            </a:r>
            <a:endParaRPr sz="1400" dirty="0"/>
          </a:p>
          <a:p>
            <a:r>
              <a:rPr lang="en" sz="1400" dirty="0"/>
              <a:t>Ik voel me niet machteloos tegenover de uitdagingen waar we voor staan</a:t>
            </a:r>
            <a:endParaRP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F08121-5782-1785-6539-F7300AC9A75D}"/>
              </a:ext>
            </a:extLst>
          </p:cNvPr>
          <p:cNvSpPr>
            <a:spLocks noGrp="1"/>
          </p:cNvSpPr>
          <p:nvPr>
            <p:ph type="title"/>
          </p:nvPr>
        </p:nvSpPr>
        <p:spPr/>
        <p:txBody>
          <a:bodyPr>
            <a:normAutofit fontScale="90000"/>
          </a:bodyPr>
          <a:lstStyle/>
          <a:p>
            <a:r>
              <a:rPr lang="nl-NL" dirty="0"/>
              <a:t>Positieve externe effecten</a:t>
            </a:r>
          </a:p>
        </p:txBody>
      </p:sp>
      <p:sp>
        <p:nvSpPr>
          <p:cNvPr id="3" name="Tijdelijke aanduiding voor tekst 2">
            <a:extLst>
              <a:ext uri="{FF2B5EF4-FFF2-40B4-BE49-F238E27FC236}">
                <a16:creationId xmlns:a16="http://schemas.microsoft.com/office/drawing/2014/main" id="{12B33127-0A11-1FA7-02EF-3B2543A3903A}"/>
              </a:ext>
            </a:extLst>
          </p:cNvPr>
          <p:cNvSpPr>
            <a:spLocks noGrp="1"/>
          </p:cNvSpPr>
          <p:nvPr>
            <p:ph type="body" idx="1"/>
          </p:nvPr>
        </p:nvSpPr>
        <p:spPr/>
        <p:txBody>
          <a:bodyPr>
            <a:normAutofit/>
          </a:bodyPr>
          <a:lstStyle/>
          <a:p>
            <a:pPr marL="114300" indent="0">
              <a:buNone/>
            </a:pPr>
            <a:r>
              <a:rPr lang="nl-NL" dirty="0"/>
              <a:t>Lesstof aanvullen met actuele contexten maakt niet alleen ons eigen vak beter…</a:t>
            </a:r>
          </a:p>
          <a:p>
            <a:pPr marL="114300" indent="0">
              <a:buNone/>
            </a:pPr>
            <a:endParaRPr lang="nl-NL" dirty="0"/>
          </a:p>
          <a:p>
            <a:r>
              <a:rPr lang="nl-NL" dirty="0"/>
              <a:t>Burgerschapseducatie</a:t>
            </a:r>
          </a:p>
          <a:p>
            <a:r>
              <a:rPr lang="nl-NL" dirty="0"/>
              <a:t>Taalbeleid</a:t>
            </a:r>
          </a:p>
          <a:p>
            <a:r>
              <a:rPr lang="nl-NL" dirty="0"/>
              <a:t>Herkennen vakoverstijgende thema’s en vaardigheden</a:t>
            </a:r>
          </a:p>
          <a:p>
            <a:r>
              <a:rPr lang="nl-NL" dirty="0"/>
              <a:t>Interesse en motivatie</a:t>
            </a:r>
          </a:p>
          <a:p>
            <a:endParaRPr lang="nl-NL" dirty="0"/>
          </a:p>
          <a:p>
            <a:r>
              <a:rPr lang="nl-NL" dirty="0"/>
              <a:t>Het nut zien van dingen leren</a:t>
            </a:r>
            <a:endParaRPr lang="nl-NL" sz="1200" dirty="0"/>
          </a:p>
          <a:p>
            <a:endParaRPr lang="nl-NL" dirty="0"/>
          </a:p>
        </p:txBody>
      </p:sp>
    </p:spTree>
    <p:extLst>
      <p:ext uri="{BB962C8B-B14F-4D97-AF65-F5344CB8AC3E}">
        <p14:creationId xmlns:p14="http://schemas.microsoft.com/office/powerpoint/2010/main" val="1338599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57150" lvl="0" algn="l" rtl="0">
              <a:spcBef>
                <a:spcPts val="0"/>
              </a:spcBef>
              <a:spcAft>
                <a:spcPts val="0"/>
              </a:spcAft>
              <a:buSzPct val="100000"/>
            </a:pPr>
            <a:r>
              <a:rPr lang="nl-NL" dirty="0"/>
              <a:t>Hoe doe je dat dan?</a:t>
            </a:r>
            <a:endParaRPr dirty="0"/>
          </a:p>
        </p:txBody>
      </p:sp>
      <p:sp>
        <p:nvSpPr>
          <p:cNvPr id="101" name="Google Shape;101;p20"/>
          <p:cNvSpPr txBox="1">
            <a:spLocks noGrp="1"/>
          </p:cNvSpPr>
          <p:nvPr>
            <p:ph type="body" idx="1"/>
          </p:nvPr>
        </p:nvSpPr>
        <p:spPr>
          <a:xfrm>
            <a:off x="311700" y="1219084"/>
            <a:ext cx="5791557" cy="4146313"/>
          </a:xfrm>
          <a:prstGeom prst="rect">
            <a:avLst/>
          </a:prstGeom>
        </p:spPr>
        <p:txBody>
          <a:bodyPr spcFirstLastPara="1" wrap="square" lIns="91425" tIns="91425" rIns="91425" bIns="91425" anchor="t" anchorCtr="0">
            <a:normAutofit lnSpcReduction="10000"/>
          </a:bodyPr>
          <a:lstStyle/>
          <a:p>
            <a:pPr marL="0" lvl="0" indent="0">
              <a:spcAft>
                <a:spcPts val="1200"/>
              </a:spcAft>
              <a:buNone/>
            </a:pPr>
            <a:r>
              <a:rPr lang="en-US" i="1" dirty="0"/>
              <a:t>The results showed that </a:t>
            </a:r>
            <a:r>
              <a:rPr lang="en-US" b="1" i="1" dirty="0"/>
              <a:t>videos that posed questions </a:t>
            </a:r>
            <a:r>
              <a:rPr lang="en-US" i="1" dirty="0"/>
              <a:t>were associated with an increase in students’ interest, and that </a:t>
            </a:r>
            <a:r>
              <a:rPr lang="en-US" b="1" i="1" dirty="0"/>
              <a:t>highly informative videos </a:t>
            </a:r>
            <a:r>
              <a:rPr lang="en-US" i="1" dirty="0"/>
              <a:t>with authoritative speakers were associated with an increase in students self-reported conceptual knowledge gains. </a:t>
            </a:r>
            <a:br>
              <a:rPr lang="en-US" i="1" dirty="0"/>
            </a:br>
            <a:r>
              <a:rPr lang="en-US" dirty="0"/>
              <a:t>(</a:t>
            </a:r>
            <a:r>
              <a:rPr lang="en-US" dirty="0" err="1"/>
              <a:t>Wijnker</a:t>
            </a:r>
            <a:r>
              <a:rPr lang="en-US" dirty="0"/>
              <a:t> et al, 2019)</a:t>
            </a:r>
            <a:endParaRPr lang="nl-NL" dirty="0"/>
          </a:p>
          <a:p>
            <a:pPr marL="0" lvl="0" indent="0" algn="l" rtl="0">
              <a:spcBef>
                <a:spcPts val="0"/>
              </a:spcBef>
              <a:spcAft>
                <a:spcPts val="1200"/>
              </a:spcAft>
              <a:buNone/>
            </a:pPr>
            <a:endParaRPr lang="nl-NL" dirty="0"/>
          </a:p>
          <a:p>
            <a:pPr marL="0" lvl="0" indent="0" algn="l" rtl="0">
              <a:spcBef>
                <a:spcPts val="0"/>
              </a:spcBef>
              <a:spcAft>
                <a:spcPts val="1200"/>
              </a:spcAft>
              <a:buNone/>
            </a:pPr>
            <a:r>
              <a:rPr lang="nl-NL" dirty="0"/>
              <a:t>Fragmenten uit films, series, </a:t>
            </a:r>
            <a:r>
              <a:rPr lang="nl-NL" dirty="0" err="1"/>
              <a:t>videos</a:t>
            </a:r>
            <a:r>
              <a:rPr lang="nl-NL" dirty="0"/>
              <a:t> 	        https://econ.video/</a:t>
            </a:r>
          </a:p>
          <a:p>
            <a:pPr marL="0" lvl="0" indent="0">
              <a:spcAft>
                <a:spcPts val="1200"/>
              </a:spcAft>
              <a:buNone/>
            </a:pPr>
            <a:r>
              <a:rPr lang="nl-NL" dirty="0"/>
              <a:t>Songteksten over economische concepten   https://broadwayeconomics.com/</a:t>
            </a:r>
          </a:p>
          <a:p>
            <a:pPr marL="0" lvl="0" indent="0">
              <a:spcAft>
                <a:spcPts val="1200"/>
              </a:spcAft>
              <a:buNone/>
            </a:pPr>
            <a:r>
              <a:rPr lang="nl-NL" dirty="0"/>
              <a:t>	 			        http://www.econgonecountry.com/</a:t>
            </a:r>
          </a:p>
          <a:p>
            <a:pPr marL="0" lvl="0" indent="0">
              <a:spcAft>
                <a:spcPts val="1200"/>
              </a:spcAft>
              <a:buNone/>
            </a:pPr>
            <a:r>
              <a:rPr lang="en-US" dirty="0">
                <a:latin typeface="+mj-lt"/>
              </a:rPr>
              <a:t>→ </a:t>
            </a:r>
            <a:r>
              <a:rPr lang="en-US" dirty="0" err="1">
                <a:latin typeface="+mj-lt"/>
              </a:rPr>
              <a:t>verdiepende</a:t>
            </a:r>
            <a:r>
              <a:rPr lang="en-US" dirty="0">
                <a:latin typeface="+mj-lt"/>
              </a:rPr>
              <a:t> </a:t>
            </a:r>
            <a:r>
              <a:rPr lang="en-US" dirty="0" err="1">
                <a:latin typeface="+mj-lt"/>
              </a:rPr>
              <a:t>lesstof</a:t>
            </a:r>
            <a:br>
              <a:rPr lang="en-US" dirty="0">
                <a:latin typeface="+mj-lt"/>
              </a:rPr>
            </a:br>
            <a:r>
              <a:rPr lang="en-US" dirty="0">
                <a:latin typeface="+mj-lt"/>
              </a:rPr>
              <a:t>→ </a:t>
            </a:r>
            <a:r>
              <a:rPr lang="en-US" dirty="0" err="1">
                <a:latin typeface="+mj-lt"/>
              </a:rPr>
              <a:t>voorbeelden</a:t>
            </a:r>
            <a:r>
              <a:rPr lang="en-US" dirty="0">
                <a:latin typeface="+mj-lt"/>
              </a:rPr>
              <a:t> </a:t>
            </a:r>
            <a:r>
              <a:rPr lang="en-US" dirty="0" err="1">
                <a:latin typeface="+mj-lt"/>
              </a:rPr>
              <a:t>uit</a:t>
            </a:r>
            <a:r>
              <a:rPr lang="en-US" dirty="0">
                <a:latin typeface="+mj-lt"/>
              </a:rPr>
              <a:t> het </a:t>
            </a:r>
            <a:r>
              <a:rPr lang="en-US" dirty="0" err="1">
                <a:latin typeface="+mj-lt"/>
              </a:rPr>
              <a:t>nieuws</a:t>
            </a:r>
            <a:endParaRPr lang="en-US" dirty="0">
              <a:latin typeface="+mj-lt"/>
            </a:endParaRPr>
          </a:p>
        </p:txBody>
      </p:sp>
      <p:pic>
        <p:nvPicPr>
          <p:cNvPr id="3" name="Afbeelding 2">
            <a:extLst>
              <a:ext uri="{FF2B5EF4-FFF2-40B4-BE49-F238E27FC236}">
                <a16:creationId xmlns:a16="http://schemas.microsoft.com/office/drawing/2014/main" id="{3AEA7E5F-2BA9-32FA-8929-015BE4D4FE45}"/>
              </a:ext>
            </a:extLst>
          </p:cNvPr>
          <p:cNvPicPr>
            <a:picLocks noChangeAspect="1"/>
          </p:cNvPicPr>
          <p:nvPr/>
        </p:nvPicPr>
        <p:blipFill>
          <a:blip r:embed="rId3"/>
          <a:stretch>
            <a:fillRect/>
          </a:stretch>
        </p:blipFill>
        <p:spPr>
          <a:xfrm>
            <a:off x="6347651" y="129600"/>
            <a:ext cx="2642155" cy="4568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a:extLst>
              <a:ext uri="{FF2B5EF4-FFF2-40B4-BE49-F238E27FC236}">
                <a16:creationId xmlns:a16="http://schemas.microsoft.com/office/drawing/2014/main" id="{A8E282A1-DB71-05E7-80FE-94B71E474542}"/>
              </a:ext>
            </a:extLst>
          </p:cNvPr>
          <p:cNvPicPr>
            <a:picLocks noChangeAspect="1"/>
          </p:cNvPicPr>
          <p:nvPr/>
        </p:nvPicPr>
        <p:blipFill>
          <a:blip r:embed="rId4"/>
          <a:stretch>
            <a:fillRect/>
          </a:stretch>
        </p:blipFill>
        <p:spPr>
          <a:xfrm>
            <a:off x="6347651" y="2678937"/>
            <a:ext cx="8701790" cy="3704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nl-NL" dirty="0"/>
              <a:t>Verdiepende lesmaterialen</a:t>
            </a:r>
            <a:endParaRPr dirty="0"/>
          </a:p>
        </p:txBody>
      </p:sp>
      <p:sp>
        <p:nvSpPr>
          <p:cNvPr id="95" name="Google Shape;95;p19"/>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mj-lt"/>
              </a:rPr>
              <a:t>Our New Economy</a:t>
            </a:r>
            <a:endParaRPr dirty="0">
              <a:latin typeface="+mj-lt"/>
            </a:endParaRPr>
          </a:p>
          <a:p>
            <a:pPr>
              <a:spcBef>
                <a:spcPts val="1200"/>
              </a:spcBef>
            </a:pPr>
            <a:r>
              <a:rPr lang="en" dirty="0"/>
              <a:t>Breder economisch gedachtegoed</a:t>
            </a:r>
            <a:endParaRPr dirty="0"/>
          </a:p>
          <a:p>
            <a:r>
              <a:rPr lang="en" dirty="0"/>
              <a:t>Sociale en ecologische impact</a:t>
            </a:r>
            <a:endParaRPr dirty="0"/>
          </a:p>
          <a:p>
            <a:r>
              <a:rPr lang="en" dirty="0"/>
              <a:t>Kant-en-klare lespakketten met slides, </a:t>
            </a:r>
            <a:br>
              <a:rPr lang="en" dirty="0"/>
            </a:br>
            <a:r>
              <a:rPr lang="en" dirty="0"/>
              <a:t>lesplan en theoretisch kader</a:t>
            </a:r>
            <a:endParaRPr dirty="0"/>
          </a:p>
          <a:p>
            <a:pPr marL="0" lvl="0" indent="0" algn="l" rtl="0">
              <a:spcBef>
                <a:spcPts val="1200"/>
              </a:spcBef>
              <a:spcAft>
                <a:spcPts val="0"/>
              </a:spcAft>
              <a:buNone/>
            </a:pPr>
            <a:endParaRPr lang="nl-NL" dirty="0"/>
          </a:p>
          <a:p>
            <a:pPr marL="0" lvl="0" indent="0" algn="l" rtl="0">
              <a:spcBef>
                <a:spcPts val="1200"/>
              </a:spcBef>
              <a:spcAft>
                <a:spcPts val="0"/>
              </a:spcAft>
              <a:buNone/>
            </a:pPr>
            <a:r>
              <a:rPr lang="nl-NL" dirty="0">
                <a:latin typeface="+mj-lt"/>
              </a:rPr>
              <a:t>LWEO</a:t>
            </a:r>
          </a:p>
          <a:p>
            <a:pPr marL="285750" indent="-285750">
              <a:spcBef>
                <a:spcPts val="1200"/>
              </a:spcBef>
            </a:pPr>
            <a:r>
              <a:rPr lang="nl-NL" dirty="0"/>
              <a:t>Actuele opdrachten in vragenbank</a:t>
            </a:r>
          </a:p>
          <a:p>
            <a:pPr marL="0" indent="0">
              <a:spcBef>
                <a:spcPts val="1200"/>
              </a:spcBef>
              <a:buNone/>
            </a:pPr>
            <a:endParaRPr lang="nl-NL" dirty="0"/>
          </a:p>
        </p:txBody>
      </p:sp>
      <p:pic>
        <p:nvPicPr>
          <p:cNvPr id="2" name="Google Shape;286;p39">
            <a:extLst>
              <a:ext uri="{FF2B5EF4-FFF2-40B4-BE49-F238E27FC236}">
                <a16:creationId xmlns:a16="http://schemas.microsoft.com/office/drawing/2014/main" id="{41530E47-3810-1AB0-453D-204EB10EA739}"/>
              </a:ext>
            </a:extLst>
          </p:cNvPr>
          <p:cNvPicPr preferRelativeResize="0"/>
          <p:nvPr/>
        </p:nvPicPr>
        <p:blipFill rotWithShape="1">
          <a:blip r:embed="rId3">
            <a:alphaModFix/>
          </a:blip>
          <a:srcRect l="20980" t="21411" r="13631" b="14615"/>
          <a:stretch/>
        </p:blipFill>
        <p:spPr>
          <a:xfrm>
            <a:off x="5974080" y="445025"/>
            <a:ext cx="2858220" cy="2791674"/>
          </a:xfrm>
          <a:prstGeom prst="rect">
            <a:avLst/>
          </a:prstGeom>
          <a:noFill/>
          <a:ln>
            <a:noFill/>
          </a:ln>
        </p:spPr>
      </p:pic>
      <p:pic>
        <p:nvPicPr>
          <p:cNvPr id="4" name="Afbeelding 3">
            <a:extLst>
              <a:ext uri="{FF2B5EF4-FFF2-40B4-BE49-F238E27FC236}">
                <a16:creationId xmlns:a16="http://schemas.microsoft.com/office/drawing/2014/main" id="{6EC0FB14-54F7-F252-DC8E-1A5893053E73}"/>
              </a:ext>
            </a:extLst>
          </p:cNvPr>
          <p:cNvPicPr>
            <a:picLocks noChangeAspect="1"/>
          </p:cNvPicPr>
          <p:nvPr/>
        </p:nvPicPr>
        <p:blipFill>
          <a:blip r:embed="rId4"/>
          <a:stretch>
            <a:fillRect/>
          </a:stretch>
        </p:blipFill>
        <p:spPr>
          <a:xfrm>
            <a:off x="5343994" y="3779615"/>
            <a:ext cx="3698458" cy="126591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73" name="Google Shape;373;p47"/>
          <p:cNvPicPr preferRelativeResize="0"/>
          <p:nvPr/>
        </p:nvPicPr>
        <p:blipFill rotWithShape="1">
          <a:blip r:embed="rId3">
            <a:alphaModFix/>
          </a:blip>
          <a:srcRect/>
          <a:stretch/>
        </p:blipFill>
        <p:spPr>
          <a:xfrm>
            <a:off x="6929918" y="0"/>
            <a:ext cx="2214082" cy="2214082"/>
          </a:xfrm>
          <a:prstGeom prst="rect">
            <a:avLst/>
          </a:prstGeom>
          <a:noFill/>
          <a:ln>
            <a:noFill/>
          </a:ln>
        </p:spPr>
      </p:pic>
      <p:sp>
        <p:nvSpPr>
          <p:cNvPr id="362" name="Google Shape;362;p47"/>
          <p:cNvSpPr txBox="1">
            <a:spLocks noGrp="1"/>
          </p:cNvSpPr>
          <p:nvPr>
            <p:ph type="title"/>
          </p:nvPr>
        </p:nvSpPr>
        <p:spPr>
          <a:xfrm>
            <a:off x="312572" y="562498"/>
            <a:ext cx="7208865" cy="264221"/>
          </a:xfrm>
          <a:prstGeom prst="rect">
            <a:avLst/>
          </a:prstGeom>
          <a:noFill/>
          <a:ln>
            <a:noFill/>
          </a:ln>
        </p:spPr>
        <p:txBody>
          <a:bodyPr spcFirstLastPara="1" wrap="square" lIns="68569" tIns="34275" rIns="68569" bIns="34275" anchor="ctr" anchorCtr="0">
            <a:noAutofit/>
          </a:bodyPr>
          <a:lstStyle/>
          <a:p>
            <a:pPr>
              <a:buClr>
                <a:schemeClr val="dk1"/>
              </a:buClr>
              <a:buSzPts val="8000"/>
            </a:pPr>
            <a:r>
              <a:rPr lang="nl-NL" sz="2800" dirty="0">
                <a:ea typeface="Arial"/>
                <a:cs typeface="Arial"/>
                <a:sym typeface="Arial"/>
              </a:rPr>
              <a:t>Meer weten over </a:t>
            </a:r>
            <a:br>
              <a:rPr lang="nl-NL" sz="2800" dirty="0">
                <a:ea typeface="Arial"/>
                <a:cs typeface="Arial"/>
                <a:sym typeface="Arial"/>
              </a:rPr>
            </a:br>
            <a:r>
              <a:rPr lang="nl-NL" sz="2800" dirty="0" err="1">
                <a:ea typeface="Arial"/>
                <a:cs typeface="Arial"/>
                <a:sym typeface="Arial"/>
              </a:rPr>
              <a:t>Our</a:t>
            </a:r>
            <a:r>
              <a:rPr lang="nl-NL" sz="2800" dirty="0">
                <a:ea typeface="Arial"/>
                <a:cs typeface="Arial"/>
                <a:sym typeface="Arial"/>
              </a:rPr>
              <a:t> New </a:t>
            </a:r>
            <a:r>
              <a:rPr lang="nl-NL" sz="2800" dirty="0" err="1">
                <a:ea typeface="Arial"/>
                <a:cs typeface="Arial"/>
                <a:sym typeface="Arial"/>
              </a:rPr>
              <a:t>Economy</a:t>
            </a:r>
            <a:r>
              <a:rPr lang="nl-NL" sz="2800" dirty="0">
                <a:ea typeface="Arial"/>
                <a:cs typeface="Arial"/>
                <a:sym typeface="Arial"/>
              </a:rPr>
              <a:t>? </a:t>
            </a:r>
            <a:endParaRPr sz="2800" dirty="0">
              <a:ea typeface="Arial"/>
              <a:cs typeface="Arial"/>
              <a:sym typeface="Arial"/>
            </a:endParaRPr>
          </a:p>
        </p:txBody>
      </p:sp>
      <p:grpSp>
        <p:nvGrpSpPr>
          <p:cNvPr id="363" name="Google Shape;363;p47"/>
          <p:cNvGrpSpPr/>
          <p:nvPr/>
        </p:nvGrpSpPr>
        <p:grpSpPr>
          <a:xfrm>
            <a:off x="2230026" y="2027751"/>
            <a:ext cx="4683949" cy="1197425"/>
            <a:chOff x="5108535" y="236212"/>
            <a:chExt cx="6245265" cy="1596566"/>
          </a:xfrm>
        </p:grpSpPr>
        <p:sp>
          <p:nvSpPr>
            <p:cNvPr id="364" name="Google Shape;364;p47"/>
            <p:cNvSpPr/>
            <p:nvPr/>
          </p:nvSpPr>
          <p:spPr>
            <a:xfrm>
              <a:off x="5108535" y="236212"/>
              <a:ext cx="6245265" cy="1596566"/>
            </a:xfrm>
            <a:prstGeom prst="roundRect">
              <a:avLst>
                <a:gd name="adj" fmla="val 10000"/>
              </a:avLst>
            </a:prstGeom>
            <a:solidFill>
              <a:srgbClr val="F2F2F2"/>
            </a:solidFill>
            <a:ln>
              <a:noFill/>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365" name="Google Shape;365;p47"/>
            <p:cNvSpPr/>
            <p:nvPr/>
          </p:nvSpPr>
          <p:spPr>
            <a:xfrm>
              <a:off x="5591496" y="595439"/>
              <a:ext cx="878111" cy="878111"/>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366" name="Google Shape;366;p47"/>
            <p:cNvSpPr/>
            <p:nvPr/>
          </p:nvSpPr>
          <p:spPr>
            <a:xfrm>
              <a:off x="6952569" y="236212"/>
              <a:ext cx="4401230" cy="1596566"/>
            </a:xfrm>
            <a:prstGeom prst="rect">
              <a:avLst/>
            </a:prstGeom>
            <a:noFill/>
            <a:ln>
              <a:noFill/>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367" name="Google Shape;367;p47"/>
            <p:cNvSpPr txBox="1"/>
            <p:nvPr/>
          </p:nvSpPr>
          <p:spPr>
            <a:xfrm>
              <a:off x="6952569" y="236212"/>
              <a:ext cx="4401230" cy="1596566"/>
            </a:xfrm>
            <a:prstGeom prst="rect">
              <a:avLst/>
            </a:prstGeom>
            <a:noFill/>
            <a:ln>
              <a:noFill/>
            </a:ln>
          </p:spPr>
          <p:txBody>
            <a:bodyPr spcFirstLastPara="1" wrap="square" lIns="126713" tIns="126713" rIns="126713" bIns="126713" anchor="ctr" anchorCtr="0">
              <a:noAutofit/>
            </a:bodyPr>
            <a:lstStyle/>
            <a:p>
              <a:pPr>
                <a:buClr>
                  <a:schemeClr val="dk1"/>
                </a:buClr>
                <a:buSzPts val="2100"/>
              </a:pPr>
              <a:r>
                <a:rPr lang="nl-NL" sz="1500" b="1">
                  <a:solidFill>
                    <a:schemeClr val="dk1"/>
                  </a:solidFill>
                  <a:latin typeface="Calibri"/>
                  <a:ea typeface="Calibri"/>
                  <a:cs typeface="Calibri"/>
                  <a:sym typeface="Calibri"/>
                </a:rPr>
                <a:t>Lesbrieven, materialen, ideeën:</a:t>
              </a:r>
              <a:endParaRPr sz="1500" b="1">
                <a:solidFill>
                  <a:schemeClr val="dk1"/>
                </a:solidFill>
                <a:latin typeface="Calibri"/>
                <a:ea typeface="Calibri"/>
                <a:cs typeface="Calibri"/>
                <a:sym typeface="Calibri"/>
              </a:endParaRPr>
            </a:p>
            <a:p>
              <a:r>
                <a:rPr lang="nl-NL" sz="1500">
                  <a:solidFill>
                    <a:srgbClr val="000000"/>
                  </a:solidFill>
                  <a:latin typeface="Calibri"/>
                  <a:ea typeface="Calibri"/>
                  <a:cs typeface="Calibri"/>
                  <a:sym typeface="Calibri"/>
                </a:rPr>
                <a:t>economieles.nu</a:t>
              </a:r>
              <a:endParaRPr sz="1350"/>
            </a:p>
            <a:p>
              <a:pPr>
                <a:buClr>
                  <a:srgbClr val="000000"/>
                </a:buClr>
                <a:buSzPts val="2000"/>
              </a:pPr>
              <a:r>
                <a:rPr lang="nl-NL" sz="1500">
                  <a:solidFill>
                    <a:srgbClr val="000000"/>
                  </a:solidFill>
                  <a:latin typeface="Calibri"/>
                  <a:ea typeface="Calibri"/>
                  <a:cs typeface="Calibri"/>
                  <a:sym typeface="Calibri"/>
                </a:rPr>
                <a:t>ourneweconomy.nl</a:t>
              </a:r>
              <a:endParaRPr sz="1350"/>
            </a:p>
            <a:p>
              <a:pPr>
                <a:buClr>
                  <a:schemeClr val="dk1"/>
                </a:buClr>
                <a:buSzPts val="2100"/>
              </a:pPr>
              <a:r>
                <a:rPr lang="nl-NL" sz="1500">
                  <a:solidFill>
                    <a:schemeClr val="dk1"/>
                  </a:solidFill>
                  <a:latin typeface="Calibri"/>
                  <a:ea typeface="Calibri"/>
                  <a:cs typeface="Calibri"/>
                  <a:sym typeface="Calibri"/>
                </a:rPr>
                <a:t>economystudies.com/business</a:t>
              </a:r>
              <a:endParaRPr sz="1500">
                <a:solidFill>
                  <a:srgbClr val="000000"/>
                </a:solidFill>
                <a:latin typeface="Arial"/>
                <a:ea typeface="Arial"/>
                <a:cs typeface="Arial"/>
                <a:sym typeface="Arial"/>
              </a:endParaRPr>
            </a:p>
          </p:txBody>
        </p:sp>
      </p:grpSp>
      <p:grpSp>
        <p:nvGrpSpPr>
          <p:cNvPr id="368" name="Google Shape;368;p47"/>
          <p:cNvGrpSpPr/>
          <p:nvPr/>
        </p:nvGrpSpPr>
        <p:grpSpPr>
          <a:xfrm>
            <a:off x="2230026" y="3290185"/>
            <a:ext cx="4683949" cy="1197425"/>
            <a:chOff x="5108535" y="4227628"/>
            <a:chExt cx="6245265" cy="1596566"/>
          </a:xfrm>
        </p:grpSpPr>
        <p:sp>
          <p:nvSpPr>
            <p:cNvPr id="369" name="Google Shape;369;p47"/>
            <p:cNvSpPr/>
            <p:nvPr/>
          </p:nvSpPr>
          <p:spPr>
            <a:xfrm>
              <a:off x="5108535" y="4227628"/>
              <a:ext cx="6245265" cy="1596566"/>
            </a:xfrm>
            <a:prstGeom prst="roundRect">
              <a:avLst>
                <a:gd name="adj" fmla="val 10000"/>
              </a:avLst>
            </a:prstGeom>
            <a:solidFill>
              <a:srgbClr val="F2F2F2"/>
            </a:solidFill>
            <a:ln>
              <a:noFill/>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370" name="Google Shape;370;p47"/>
            <p:cNvSpPr/>
            <p:nvPr/>
          </p:nvSpPr>
          <p:spPr>
            <a:xfrm>
              <a:off x="5591496" y="4586855"/>
              <a:ext cx="878111" cy="878111"/>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Clr>
                  <a:srgbClr val="000000"/>
                </a:buClr>
                <a:buSzPts val="1400"/>
              </a:pPr>
              <a:endParaRPr sz="1050">
                <a:solidFill>
                  <a:srgbClr val="F37D2B"/>
                </a:solidFill>
                <a:latin typeface="Arial"/>
                <a:ea typeface="Arial"/>
                <a:cs typeface="Arial"/>
                <a:sym typeface="Arial"/>
              </a:endParaRPr>
            </a:p>
          </p:txBody>
        </p:sp>
        <p:sp>
          <p:nvSpPr>
            <p:cNvPr id="371" name="Google Shape;371;p47"/>
            <p:cNvSpPr/>
            <p:nvPr/>
          </p:nvSpPr>
          <p:spPr>
            <a:xfrm>
              <a:off x="6952569" y="4227628"/>
              <a:ext cx="4401230" cy="1596566"/>
            </a:xfrm>
            <a:prstGeom prst="rect">
              <a:avLst/>
            </a:prstGeom>
            <a:noFill/>
            <a:ln>
              <a:noFill/>
            </a:ln>
            <a:effectLst>
              <a:outerShdw blurRad="50800" dist="38100" dir="2700000" algn="tl" rotWithShape="0">
                <a:srgbClr val="000000">
                  <a:alpha val="40000"/>
                </a:srgbClr>
              </a:outerShdw>
            </a:effectLst>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372" name="Google Shape;372;p47"/>
            <p:cNvSpPr txBox="1"/>
            <p:nvPr/>
          </p:nvSpPr>
          <p:spPr>
            <a:xfrm>
              <a:off x="6952569" y="4227628"/>
              <a:ext cx="4401230" cy="1596566"/>
            </a:xfrm>
            <a:prstGeom prst="rect">
              <a:avLst/>
            </a:prstGeom>
            <a:noFill/>
            <a:ln>
              <a:noFill/>
            </a:ln>
          </p:spPr>
          <p:txBody>
            <a:bodyPr spcFirstLastPara="1" wrap="square" lIns="126713" tIns="126713" rIns="126713" bIns="126713" anchor="ctr" anchorCtr="0">
              <a:noAutofit/>
            </a:bodyPr>
            <a:lstStyle/>
            <a:p>
              <a:pPr>
                <a:buClr>
                  <a:schemeClr val="dk1"/>
                </a:buClr>
                <a:buSzPts val="2100"/>
              </a:pPr>
              <a:r>
                <a:rPr lang="nl-NL" sz="1500" b="1">
                  <a:solidFill>
                    <a:schemeClr val="dk1"/>
                  </a:solidFill>
                  <a:latin typeface="Calibri"/>
                  <a:ea typeface="Calibri"/>
                  <a:cs typeface="Calibri"/>
                  <a:sym typeface="Calibri"/>
                </a:rPr>
                <a:t>Schrijf je in op de nieuwsbrief</a:t>
              </a:r>
              <a:endParaRPr sz="1050">
                <a:solidFill>
                  <a:srgbClr val="000000"/>
                </a:solidFill>
                <a:latin typeface="Arial"/>
                <a:ea typeface="Arial"/>
                <a:cs typeface="Arial"/>
                <a:sym typeface="Arial"/>
              </a:endParaRPr>
            </a:p>
            <a:p>
              <a:pPr>
                <a:buClr>
                  <a:schemeClr val="dk1"/>
                </a:buClr>
                <a:buSzPts val="2100"/>
              </a:pPr>
              <a:r>
                <a:rPr lang="nl-NL" sz="1500">
                  <a:solidFill>
                    <a:srgbClr val="000000"/>
                  </a:solidFill>
                  <a:latin typeface="Calibri"/>
                  <a:ea typeface="Calibri"/>
                  <a:cs typeface="Calibri"/>
                  <a:sym typeface="Calibri"/>
                </a:rPr>
                <a:t>economieles.nu</a:t>
              </a:r>
              <a:endParaRPr sz="1500">
                <a:solidFill>
                  <a:srgbClr val="000000"/>
                </a:solidFill>
                <a:latin typeface="Calibri"/>
                <a:ea typeface="Calibri"/>
                <a:cs typeface="Calibri"/>
                <a:sym typeface="Calibri"/>
              </a:endParaRPr>
            </a:p>
          </p:txBody>
        </p:sp>
      </p:grpSp>
      <p:sp>
        <p:nvSpPr>
          <p:cNvPr id="379" name="Google Shape;379;p47"/>
          <p:cNvSpPr txBox="1"/>
          <p:nvPr/>
        </p:nvSpPr>
        <p:spPr>
          <a:xfrm>
            <a:off x="2695073" y="4618531"/>
            <a:ext cx="3753853" cy="276969"/>
          </a:xfrm>
          <a:prstGeom prst="rect">
            <a:avLst/>
          </a:prstGeom>
          <a:noFill/>
          <a:ln>
            <a:noFill/>
          </a:ln>
        </p:spPr>
        <p:txBody>
          <a:bodyPr spcFirstLastPara="1" wrap="square" lIns="68569" tIns="34275" rIns="68569" bIns="34275" anchor="t" anchorCtr="0">
            <a:spAutoFit/>
          </a:bodyPr>
          <a:lstStyle/>
          <a:p>
            <a:pPr algn="ctr"/>
            <a:r>
              <a:rPr lang="nl-NL" sz="1350" dirty="0">
                <a:solidFill>
                  <a:srgbClr val="000000"/>
                </a:solidFill>
                <a:latin typeface="Arial"/>
                <a:ea typeface="Arial"/>
                <a:cs typeface="Arial"/>
                <a:sym typeface="Arial"/>
              </a:rPr>
              <a:t>Maarten.nijman@ourneweconomy.nl</a:t>
            </a:r>
            <a:endParaRPr sz="13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35">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37">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39">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41">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Straight Connector 43">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45">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67" name="Rectangle 47">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49">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BE999F2-2012-1B8D-2C86-5B90084AF970}"/>
              </a:ext>
            </a:extLst>
          </p:cNvPr>
          <p:cNvSpPr>
            <a:spLocks noGrp="1"/>
          </p:cNvSpPr>
          <p:nvPr>
            <p:ph type="title"/>
          </p:nvPr>
        </p:nvSpPr>
        <p:spPr>
          <a:xfrm>
            <a:off x="628649" y="409435"/>
            <a:ext cx="7145456" cy="931458"/>
          </a:xfrm>
        </p:spPr>
        <p:txBody>
          <a:bodyPr vert="horz" lIns="91440" tIns="45720" rIns="91440" bIns="45720" rtlCol="0" anchor="ctr">
            <a:normAutofit/>
          </a:bodyPr>
          <a:lstStyle/>
          <a:p>
            <a:pPr defTabSz="914400">
              <a:spcBef>
                <a:spcPct val="0"/>
              </a:spcBef>
            </a:pPr>
            <a:r>
              <a:rPr lang="en-US" sz="3400" dirty="0"/>
              <a:t>... </a:t>
            </a:r>
            <a:r>
              <a:rPr lang="en-US" sz="3400" dirty="0" err="1"/>
              <a:t>nieuws</a:t>
            </a:r>
            <a:r>
              <a:rPr lang="en-US" sz="3400" dirty="0"/>
              <a:t> </a:t>
            </a:r>
            <a:r>
              <a:rPr lang="en-US" sz="3400" dirty="0" err="1"/>
              <a:t>bespreken</a:t>
            </a:r>
            <a:r>
              <a:rPr lang="en-US" sz="3400" dirty="0"/>
              <a:t> in de </a:t>
            </a:r>
            <a:r>
              <a:rPr lang="en-US" sz="3400" dirty="0" err="1"/>
              <a:t>klas</a:t>
            </a:r>
            <a:r>
              <a:rPr lang="en-US" sz="3400" dirty="0"/>
              <a:t>!  </a:t>
            </a:r>
          </a:p>
        </p:txBody>
      </p:sp>
      <p:sp>
        <p:nvSpPr>
          <p:cNvPr id="3" name="Tijdelijke aanduiding voor tekst 2">
            <a:extLst>
              <a:ext uri="{FF2B5EF4-FFF2-40B4-BE49-F238E27FC236}">
                <a16:creationId xmlns:a16="http://schemas.microsoft.com/office/drawing/2014/main" id="{85F53BC0-5AE4-5CA9-F938-56AAA5039121}"/>
              </a:ext>
            </a:extLst>
          </p:cNvPr>
          <p:cNvSpPr>
            <a:spLocks noGrp="1"/>
          </p:cNvSpPr>
          <p:nvPr>
            <p:ph type="body" idx="1"/>
          </p:nvPr>
        </p:nvSpPr>
        <p:spPr>
          <a:xfrm>
            <a:off x="628651" y="1800225"/>
            <a:ext cx="3943350" cy="2514169"/>
          </a:xfrm>
        </p:spPr>
        <p:txBody>
          <a:bodyPr vert="horz" lIns="91440" tIns="45720" rIns="91440" bIns="45720" rtlCol="0">
            <a:normAutofit/>
          </a:bodyPr>
          <a:lstStyle/>
          <a:p>
            <a:pPr marL="0" indent="0" defTabSz="914400">
              <a:spcBef>
                <a:spcPts val="1200"/>
              </a:spcBef>
              <a:buNone/>
            </a:pPr>
            <a:r>
              <a:rPr lang="en-US" b="1" dirty="0"/>
              <a:t>Van </a:t>
            </a:r>
            <a:r>
              <a:rPr lang="en-US" b="1" dirty="0" err="1"/>
              <a:t>leefwereld</a:t>
            </a:r>
            <a:r>
              <a:rPr lang="en-US" b="1" dirty="0"/>
              <a:t> </a:t>
            </a:r>
            <a:r>
              <a:rPr lang="en-US" b="1" dirty="0" err="1"/>
              <a:t>naar</a:t>
            </a:r>
            <a:r>
              <a:rPr lang="en-US" b="1" dirty="0"/>
              <a:t> de </a:t>
            </a:r>
            <a:r>
              <a:rPr lang="en-US" b="1" dirty="0" err="1"/>
              <a:t>lesstof</a:t>
            </a:r>
            <a:endParaRPr lang="en-US" b="1" dirty="0"/>
          </a:p>
          <a:p>
            <a:pPr marL="285750" indent="0" defTabSz="914400">
              <a:spcBef>
                <a:spcPts val="1200"/>
              </a:spcBef>
              <a:buNone/>
            </a:pPr>
            <a:r>
              <a:rPr lang="en-US" dirty="0"/>
              <a:t>Wat </a:t>
            </a:r>
            <a:r>
              <a:rPr lang="en-US" dirty="0" err="1"/>
              <a:t>gebeurt</a:t>
            </a:r>
            <a:r>
              <a:rPr lang="en-US" dirty="0"/>
              <a:t> er in de </a:t>
            </a:r>
            <a:r>
              <a:rPr lang="en-US" dirty="0" err="1"/>
              <a:t>wereld</a:t>
            </a:r>
            <a:r>
              <a:rPr lang="en-US" dirty="0"/>
              <a:t> </a:t>
            </a:r>
            <a:r>
              <a:rPr lang="en-US" dirty="0" err="1"/>
              <a:t>en</a:t>
            </a:r>
            <a:r>
              <a:rPr lang="en-US" dirty="0"/>
              <a:t> </a:t>
            </a:r>
            <a:r>
              <a:rPr lang="en-US" dirty="0" err="1"/>
              <a:t>welke</a:t>
            </a:r>
            <a:r>
              <a:rPr lang="en-US" dirty="0"/>
              <a:t> </a:t>
            </a:r>
            <a:r>
              <a:rPr lang="en-US" dirty="0" err="1"/>
              <a:t>concepten</a:t>
            </a:r>
            <a:r>
              <a:rPr lang="en-US" dirty="0"/>
              <a:t> </a:t>
            </a:r>
            <a:r>
              <a:rPr lang="en-US" dirty="0" err="1"/>
              <a:t>geven</a:t>
            </a:r>
            <a:r>
              <a:rPr lang="en-US" dirty="0"/>
              <a:t> </a:t>
            </a:r>
            <a:r>
              <a:rPr lang="en-US" dirty="0" err="1"/>
              <a:t>mij</a:t>
            </a:r>
            <a:r>
              <a:rPr lang="en-US" dirty="0"/>
              <a:t> </a:t>
            </a:r>
            <a:r>
              <a:rPr lang="en-US" dirty="0" err="1"/>
              <a:t>hier</a:t>
            </a:r>
            <a:r>
              <a:rPr lang="en-US" dirty="0"/>
              <a:t> grip op?  </a:t>
            </a:r>
          </a:p>
          <a:p>
            <a:pPr marL="0" indent="0" defTabSz="914400">
              <a:spcBef>
                <a:spcPts val="1200"/>
              </a:spcBef>
              <a:buNone/>
            </a:pPr>
            <a:r>
              <a:rPr lang="en-US" b="1" dirty="0"/>
              <a:t>Van de </a:t>
            </a:r>
            <a:r>
              <a:rPr lang="en-US" b="1" dirty="0" err="1"/>
              <a:t>stof</a:t>
            </a:r>
            <a:r>
              <a:rPr lang="en-US" b="1" dirty="0"/>
              <a:t> </a:t>
            </a:r>
            <a:r>
              <a:rPr lang="en-US" b="1" dirty="0" err="1"/>
              <a:t>naar</a:t>
            </a:r>
            <a:r>
              <a:rPr lang="en-US" b="1" dirty="0"/>
              <a:t> de </a:t>
            </a:r>
            <a:r>
              <a:rPr lang="en-US" b="1" dirty="0" err="1"/>
              <a:t>leefwereld</a:t>
            </a:r>
            <a:endParaRPr lang="en-US" b="1" dirty="0"/>
          </a:p>
          <a:p>
            <a:pPr marL="285750" indent="0" defTabSz="914400">
              <a:spcBef>
                <a:spcPts val="1200"/>
              </a:spcBef>
              <a:buNone/>
            </a:pPr>
            <a:r>
              <a:rPr lang="en-US" dirty="0"/>
              <a:t>Wat </a:t>
            </a:r>
            <a:r>
              <a:rPr lang="en-US" dirty="0" err="1"/>
              <a:t>moet</a:t>
            </a:r>
            <a:r>
              <a:rPr lang="en-US" dirty="0"/>
              <a:t> </a:t>
            </a:r>
            <a:r>
              <a:rPr lang="en-US" dirty="0" err="1"/>
              <a:t>ik</a:t>
            </a:r>
            <a:r>
              <a:rPr lang="en-US" dirty="0"/>
              <a:t> met </a:t>
            </a:r>
            <a:r>
              <a:rPr lang="en-US" dirty="0" err="1"/>
              <a:t>deze</a:t>
            </a:r>
            <a:r>
              <a:rPr lang="en-US" dirty="0"/>
              <a:t> </a:t>
            </a:r>
            <a:r>
              <a:rPr lang="en-US" dirty="0" err="1"/>
              <a:t>informatie</a:t>
            </a:r>
            <a:r>
              <a:rPr lang="en-US" dirty="0"/>
              <a:t>? Wat is er relevant </a:t>
            </a:r>
            <a:r>
              <a:rPr lang="en-US" dirty="0" err="1"/>
              <a:t>aan</a:t>
            </a:r>
            <a:r>
              <a:rPr lang="en-US" dirty="0"/>
              <a:t> </a:t>
            </a:r>
            <a:r>
              <a:rPr lang="en-US" dirty="0" err="1"/>
              <a:t>deze</a:t>
            </a:r>
            <a:r>
              <a:rPr lang="en-US" dirty="0"/>
              <a:t> </a:t>
            </a:r>
            <a:r>
              <a:rPr lang="en-US" dirty="0" err="1"/>
              <a:t>theorie</a:t>
            </a:r>
            <a:r>
              <a:rPr lang="en-US" dirty="0"/>
              <a:t>?</a:t>
            </a:r>
          </a:p>
          <a:p>
            <a:pPr marL="514350" indent="-228600" defTabSz="914400">
              <a:spcBef>
                <a:spcPts val="1200"/>
              </a:spcBef>
              <a:buFont typeface="Arial" panose="020B0604020202020204" pitchFamily="34" charset="0"/>
              <a:buChar char="•"/>
            </a:pPr>
            <a:endParaRPr lang="en-US" dirty="0"/>
          </a:p>
        </p:txBody>
      </p:sp>
      <p:pic>
        <p:nvPicPr>
          <p:cNvPr id="5" name="Picture 4" descr="Een stapel kranten">
            <a:extLst>
              <a:ext uri="{FF2B5EF4-FFF2-40B4-BE49-F238E27FC236}">
                <a16:creationId xmlns:a16="http://schemas.microsoft.com/office/drawing/2014/main" id="{6D706F40-3657-6B40-64DC-1A60F0ADAF18}"/>
              </a:ext>
            </a:extLst>
          </p:cNvPr>
          <p:cNvPicPr>
            <a:picLocks noChangeAspect="1"/>
          </p:cNvPicPr>
          <p:nvPr/>
        </p:nvPicPr>
        <p:blipFill rotWithShape="1">
          <a:blip r:embed="rId2"/>
          <a:srcRect l="35391" r="4688"/>
          <a:stretch/>
        </p:blipFill>
        <p:spPr>
          <a:xfrm>
            <a:off x="5457825" y="1428750"/>
            <a:ext cx="2603697" cy="3106821"/>
          </a:xfrm>
          <a:prstGeom prst="rect">
            <a:avLst/>
          </a:prstGeom>
        </p:spPr>
      </p:pic>
      <p:cxnSp>
        <p:nvCxnSpPr>
          <p:cNvPr id="69" name="Straight Connector 51">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0" name="Rectangle 53">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55">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Straight Connector 57">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7825" y="1428750"/>
            <a:ext cx="0" cy="31068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808" y="1428750"/>
            <a:ext cx="77857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910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C6FB2-F872-D141-BF96-D695239469C2}"/>
              </a:ext>
            </a:extLst>
          </p:cNvPr>
          <p:cNvSpPr>
            <a:spLocks noGrp="1"/>
          </p:cNvSpPr>
          <p:nvPr>
            <p:ph type="title"/>
          </p:nvPr>
        </p:nvSpPr>
        <p:spPr/>
        <p:txBody>
          <a:bodyPr>
            <a:normAutofit fontScale="90000"/>
          </a:bodyPr>
          <a:lstStyle/>
          <a:p>
            <a:r>
              <a:rPr lang="nl-NL" dirty="0"/>
              <a:t>Hoe het begon… </a:t>
            </a:r>
          </a:p>
        </p:txBody>
      </p:sp>
      <p:sp>
        <p:nvSpPr>
          <p:cNvPr id="3" name="Tijdelijke aanduiding voor tekst 2">
            <a:extLst>
              <a:ext uri="{FF2B5EF4-FFF2-40B4-BE49-F238E27FC236}">
                <a16:creationId xmlns:a16="http://schemas.microsoft.com/office/drawing/2014/main" id="{9658CBCC-23DE-5324-414D-F2C059F6EFBA}"/>
              </a:ext>
            </a:extLst>
          </p:cNvPr>
          <p:cNvSpPr>
            <a:spLocks noGrp="1"/>
          </p:cNvSpPr>
          <p:nvPr>
            <p:ph type="body" idx="1"/>
          </p:nvPr>
        </p:nvSpPr>
        <p:spPr>
          <a:xfrm>
            <a:off x="311700" y="1234074"/>
            <a:ext cx="3540210" cy="3909425"/>
          </a:xfrm>
        </p:spPr>
        <p:txBody>
          <a:bodyPr>
            <a:noAutofit/>
          </a:bodyPr>
          <a:lstStyle/>
          <a:p>
            <a:pPr marL="0" lvl="0" indent="0" algn="l" rtl="0">
              <a:lnSpc>
                <a:spcPct val="100000"/>
              </a:lnSpc>
              <a:spcBef>
                <a:spcPts val="0"/>
              </a:spcBef>
              <a:buNone/>
            </a:pPr>
            <a:r>
              <a:rPr lang="nl-NL" sz="1600" b="1" dirty="0" err="1"/>
              <a:t>Elon</a:t>
            </a:r>
            <a:r>
              <a:rPr lang="nl-NL" sz="1600" b="1" dirty="0"/>
              <a:t> </a:t>
            </a:r>
            <a:r>
              <a:rPr lang="nl-NL" sz="1600" b="1" dirty="0" err="1"/>
              <a:t>Musk</a:t>
            </a:r>
            <a:r>
              <a:rPr lang="nl-NL" sz="1600" b="1" dirty="0"/>
              <a:t> koopt Twitter</a:t>
            </a:r>
          </a:p>
          <a:p>
            <a:pPr marL="285750" lvl="0" indent="-285750" algn="l" rtl="0">
              <a:lnSpc>
                <a:spcPct val="100000"/>
              </a:lnSpc>
              <a:spcBef>
                <a:spcPts val="0"/>
              </a:spcBef>
              <a:buFontTx/>
              <a:buChar char="-"/>
            </a:pPr>
            <a:r>
              <a:rPr lang="nl-NL" sz="1600" dirty="0"/>
              <a:t>Aandelen, kopen van een bedrijf, hoe Twitter geld verdient</a:t>
            </a:r>
          </a:p>
          <a:p>
            <a:pPr marL="0" lvl="0" indent="0" algn="l" rtl="0">
              <a:lnSpc>
                <a:spcPct val="100000"/>
              </a:lnSpc>
              <a:spcBef>
                <a:spcPts val="0"/>
              </a:spcBef>
              <a:buNone/>
            </a:pPr>
            <a:endParaRPr lang="nl-NL" sz="1600" dirty="0"/>
          </a:p>
          <a:p>
            <a:pPr marL="0" lvl="0" indent="0" algn="l" rtl="0">
              <a:lnSpc>
                <a:spcPct val="100000"/>
              </a:lnSpc>
              <a:spcBef>
                <a:spcPts val="0"/>
              </a:spcBef>
              <a:buNone/>
            </a:pPr>
            <a:r>
              <a:rPr lang="nl-NL" sz="1600" b="1" dirty="0"/>
              <a:t>Waarom is alles zo duur?!</a:t>
            </a:r>
          </a:p>
          <a:p>
            <a:pPr marL="285750" lvl="0" indent="-285750" algn="l" rtl="0">
              <a:lnSpc>
                <a:spcPct val="100000"/>
              </a:lnSpc>
              <a:spcBef>
                <a:spcPts val="0"/>
              </a:spcBef>
              <a:buFontTx/>
              <a:buChar char="-"/>
            </a:pPr>
            <a:r>
              <a:rPr lang="nl-NL" sz="1600" dirty="0"/>
              <a:t>inflatie, wat het betekent voor jou</a:t>
            </a:r>
          </a:p>
          <a:p>
            <a:pPr marL="0" lvl="0" indent="0" algn="l" rtl="0">
              <a:lnSpc>
                <a:spcPct val="100000"/>
              </a:lnSpc>
              <a:spcBef>
                <a:spcPts val="0"/>
              </a:spcBef>
              <a:buNone/>
            </a:pPr>
            <a:endParaRPr lang="nl-NL" sz="1600" dirty="0"/>
          </a:p>
          <a:p>
            <a:pPr marL="0" lvl="0" indent="0" algn="l" rtl="0">
              <a:lnSpc>
                <a:spcPct val="100000"/>
              </a:lnSpc>
              <a:spcBef>
                <a:spcPts val="0"/>
              </a:spcBef>
              <a:buNone/>
            </a:pPr>
            <a:r>
              <a:rPr lang="nl-NL" sz="1600" b="1" dirty="0"/>
              <a:t>FTX en de </a:t>
            </a:r>
            <a:r>
              <a:rPr lang="nl-NL" sz="1600" b="1" i="1" dirty="0"/>
              <a:t>mogelijke</a:t>
            </a:r>
            <a:r>
              <a:rPr lang="nl-NL" sz="1600" b="1" dirty="0"/>
              <a:t> cryptobubbel</a:t>
            </a:r>
          </a:p>
          <a:p>
            <a:pPr marL="285750" lvl="0" indent="-285750" algn="l" rtl="0">
              <a:lnSpc>
                <a:spcPct val="100000"/>
              </a:lnSpc>
              <a:spcBef>
                <a:spcPts val="0"/>
              </a:spcBef>
              <a:buFontTx/>
              <a:buChar char="-"/>
            </a:pPr>
            <a:r>
              <a:rPr lang="nl-NL" sz="1600" dirty="0"/>
              <a:t>Wat zijn </a:t>
            </a:r>
            <a:r>
              <a:rPr lang="nl-NL" sz="1600" dirty="0" err="1"/>
              <a:t>cryptocurrencies</a:t>
            </a:r>
            <a:r>
              <a:rPr lang="nl-NL" sz="1600" dirty="0"/>
              <a:t>, wat is een bubbel en hoe werkt dat op de vermogensmarkt?</a:t>
            </a:r>
          </a:p>
          <a:p>
            <a:pPr marL="0" lvl="0" indent="0" algn="l" rtl="0">
              <a:lnSpc>
                <a:spcPct val="100000"/>
              </a:lnSpc>
              <a:spcBef>
                <a:spcPts val="0"/>
              </a:spcBef>
              <a:buNone/>
            </a:pPr>
            <a:r>
              <a:rPr lang="nl-NL" sz="1600" dirty="0"/>
              <a:t>→ in het LinkedIn nieuwsoverzicht </a:t>
            </a:r>
          </a:p>
          <a:p>
            <a:pPr marL="0" lvl="0" indent="0" algn="l" rtl="0">
              <a:lnSpc>
                <a:spcPct val="100000"/>
              </a:lnSpc>
              <a:spcBef>
                <a:spcPts val="0"/>
              </a:spcBef>
              <a:buNone/>
            </a:pPr>
            <a:r>
              <a:rPr lang="nl-NL" sz="1600" dirty="0"/>
              <a:t>→ reeks in de TEO</a:t>
            </a:r>
          </a:p>
          <a:p>
            <a:pPr>
              <a:lnSpc>
                <a:spcPct val="100000"/>
              </a:lnSpc>
            </a:pPr>
            <a:endParaRPr lang="nl-NL" sz="1600" dirty="0"/>
          </a:p>
        </p:txBody>
      </p:sp>
      <p:sp>
        <p:nvSpPr>
          <p:cNvPr id="5" name="Tekstvak 4">
            <a:extLst>
              <a:ext uri="{FF2B5EF4-FFF2-40B4-BE49-F238E27FC236}">
                <a16:creationId xmlns:a16="http://schemas.microsoft.com/office/drawing/2014/main" id="{BDFFD741-D5F7-D845-33D9-13596797052A}"/>
              </a:ext>
            </a:extLst>
          </p:cNvPr>
          <p:cNvSpPr txBox="1"/>
          <p:nvPr/>
        </p:nvSpPr>
        <p:spPr>
          <a:xfrm>
            <a:off x="4674870" y="1234074"/>
            <a:ext cx="4031700" cy="2308324"/>
          </a:xfrm>
          <a:prstGeom prst="rect">
            <a:avLst/>
          </a:prstGeom>
          <a:noFill/>
        </p:spPr>
        <p:txBody>
          <a:bodyPr wrap="square">
            <a:spAutoFit/>
          </a:bodyPr>
          <a:lstStyle/>
          <a:p>
            <a:pPr marL="114300" indent="0">
              <a:buNone/>
            </a:pPr>
            <a:r>
              <a:rPr lang="nl-NL" sz="1600" b="1" dirty="0">
                <a:solidFill>
                  <a:schemeClr val="accent1"/>
                </a:solidFill>
              </a:rPr>
              <a:t>Krappe arbeidsmarkt</a:t>
            </a:r>
          </a:p>
          <a:p>
            <a:pPr marL="114300" indent="0">
              <a:buNone/>
            </a:pPr>
            <a:r>
              <a:rPr lang="nl-NL" sz="1600" b="1" dirty="0">
                <a:solidFill>
                  <a:schemeClr val="accent1"/>
                </a:solidFill>
              </a:rPr>
              <a:t>- </a:t>
            </a:r>
            <a:r>
              <a:rPr lang="nl-NL" sz="1600" dirty="0">
                <a:solidFill>
                  <a:schemeClr val="accent1"/>
                </a:solidFill>
              </a:rPr>
              <a:t>Vraag en aanbod, waarom er zo’n tekort</a:t>
            </a:r>
          </a:p>
          <a:p>
            <a:pPr marL="114300" indent="0">
              <a:buNone/>
            </a:pPr>
            <a:endParaRPr lang="nl-NL" sz="1600" b="1" dirty="0">
              <a:solidFill>
                <a:schemeClr val="accent1"/>
              </a:solidFill>
            </a:endParaRPr>
          </a:p>
          <a:p>
            <a:pPr marL="114300" indent="0">
              <a:buNone/>
            </a:pPr>
            <a:r>
              <a:rPr lang="nl-NL" sz="1600" b="1" dirty="0">
                <a:solidFill>
                  <a:schemeClr val="accent1"/>
                </a:solidFill>
              </a:rPr>
              <a:t>Sterling Crisis</a:t>
            </a:r>
          </a:p>
          <a:p>
            <a:pPr marL="114300" indent="0">
              <a:buNone/>
            </a:pPr>
            <a:r>
              <a:rPr lang="nl-NL" sz="1600" dirty="0" err="1">
                <a:solidFill>
                  <a:schemeClr val="accent1"/>
                </a:solidFill>
              </a:rPr>
              <a:t>Trickle</a:t>
            </a:r>
            <a:r>
              <a:rPr lang="nl-NL" sz="1600" dirty="0">
                <a:solidFill>
                  <a:schemeClr val="accent1"/>
                </a:solidFill>
              </a:rPr>
              <a:t> down </a:t>
            </a:r>
            <a:r>
              <a:rPr lang="nl-NL" sz="1600" dirty="0" err="1">
                <a:solidFill>
                  <a:schemeClr val="accent1"/>
                </a:solidFill>
              </a:rPr>
              <a:t>economics</a:t>
            </a:r>
            <a:endParaRPr lang="nl-NL" sz="1600" dirty="0">
              <a:solidFill>
                <a:schemeClr val="accent1"/>
              </a:solidFill>
            </a:endParaRPr>
          </a:p>
          <a:p>
            <a:pPr marL="114300" indent="0">
              <a:buNone/>
            </a:pPr>
            <a:r>
              <a:rPr lang="nl-NL" sz="1600" dirty="0">
                <a:solidFill>
                  <a:schemeClr val="accent1"/>
                </a:solidFill>
              </a:rPr>
              <a:t>Begrotings- en fiscaal beleid in het buitenland</a:t>
            </a:r>
          </a:p>
          <a:p>
            <a:pPr marL="114300" indent="0">
              <a:buNone/>
            </a:pPr>
            <a:r>
              <a:rPr lang="nl-NL" sz="1600" dirty="0">
                <a:solidFill>
                  <a:schemeClr val="accent1"/>
                </a:solidFill>
              </a:rPr>
              <a:t>Wisselkoersen en handel</a:t>
            </a:r>
          </a:p>
          <a:p>
            <a:pPr>
              <a:buFontTx/>
              <a:buChar char="-"/>
            </a:pPr>
            <a:endParaRPr lang="nl-NL" sz="1600" dirty="0">
              <a:solidFill>
                <a:schemeClr val="accent1"/>
              </a:solidFill>
            </a:endParaRPr>
          </a:p>
          <a:p>
            <a:pPr marL="114300" indent="0">
              <a:buNone/>
            </a:pPr>
            <a:r>
              <a:rPr lang="nl-NL" sz="1600" b="1" dirty="0" err="1">
                <a:solidFill>
                  <a:schemeClr val="accent1"/>
                </a:solidFill>
              </a:rPr>
              <a:t>BankrunsI</a:t>
            </a:r>
            <a:endParaRPr lang="nl-NL" sz="1600" dirty="0">
              <a:solidFill>
                <a:schemeClr val="accent1"/>
              </a:solidFill>
            </a:endParaRPr>
          </a:p>
        </p:txBody>
      </p:sp>
      <p:pic>
        <p:nvPicPr>
          <p:cNvPr id="6" name="Google Shape;114;p22">
            <a:extLst>
              <a:ext uri="{FF2B5EF4-FFF2-40B4-BE49-F238E27FC236}">
                <a16:creationId xmlns:a16="http://schemas.microsoft.com/office/drawing/2014/main" id="{D3F6B4AE-6557-3032-F04C-24E5B94A65CC}"/>
              </a:ext>
            </a:extLst>
          </p:cNvPr>
          <p:cNvPicPr preferRelativeResize="0"/>
          <p:nvPr/>
        </p:nvPicPr>
        <p:blipFill>
          <a:blip r:embed="rId2">
            <a:alphaModFix/>
          </a:blip>
          <a:stretch>
            <a:fillRect/>
          </a:stretch>
        </p:blipFill>
        <p:spPr>
          <a:xfrm>
            <a:off x="4880610" y="-2"/>
            <a:ext cx="3825960" cy="5143502"/>
          </a:xfrm>
          <a:prstGeom prst="rect">
            <a:avLst/>
          </a:prstGeom>
          <a:noFill/>
          <a:ln>
            <a:noFill/>
          </a:ln>
        </p:spPr>
      </p:pic>
      <p:sp>
        <p:nvSpPr>
          <p:cNvPr id="7" name="Tekstvak 6">
            <a:extLst>
              <a:ext uri="{FF2B5EF4-FFF2-40B4-BE49-F238E27FC236}">
                <a16:creationId xmlns:a16="http://schemas.microsoft.com/office/drawing/2014/main" id="{D209F8FF-AA10-CEAE-4C1A-EABC99C55F24}"/>
              </a:ext>
            </a:extLst>
          </p:cNvPr>
          <p:cNvSpPr txBox="1"/>
          <p:nvPr/>
        </p:nvSpPr>
        <p:spPr>
          <a:xfrm>
            <a:off x="4880610" y="4831317"/>
            <a:ext cx="4572000" cy="276999"/>
          </a:xfrm>
          <a:prstGeom prst="rect">
            <a:avLst/>
          </a:prstGeom>
          <a:noFill/>
        </p:spPr>
        <p:txBody>
          <a:bodyPr wrap="square">
            <a:spAutoFit/>
          </a:bodyPr>
          <a:lstStyle/>
          <a:p>
            <a:r>
              <a:rPr lang="en-US" sz="1200" dirty="0" err="1"/>
              <a:t>Bron</a:t>
            </a:r>
            <a:r>
              <a:rPr lang="en-US" sz="1200" dirty="0"/>
              <a:t>: TEO, 2023</a:t>
            </a:r>
            <a:endParaRPr lang="nl-NL" sz="1200" dirty="0"/>
          </a:p>
        </p:txBody>
      </p:sp>
    </p:spTree>
    <p:extLst>
      <p:ext uri="{BB962C8B-B14F-4D97-AF65-F5344CB8AC3E}">
        <p14:creationId xmlns:p14="http://schemas.microsoft.com/office/powerpoint/2010/main" val="41908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823945-5D46-8C47-9763-A6DF55ED0AB6}"/>
            </a:ext>
          </a:extLst>
        </p:cNvPr>
        <p:cNvGrpSpPr/>
        <p:nvPr/>
      </p:nvGrpSpPr>
      <p:grpSpPr>
        <a:xfrm>
          <a:off x="0" y="0"/>
          <a:ext cx="0" cy="0"/>
          <a:chOff x="0" y="0"/>
          <a:chExt cx="0" cy="0"/>
        </a:xfrm>
      </p:grpSpPr>
      <p:sp>
        <p:nvSpPr>
          <p:cNvPr id="115" name="Rectangle 114">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0115" y="345199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96B0582-7CBB-4270-BC2B-593DF2EC13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0115" y="345199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27" name="Rectangle 126">
            <a:extLst>
              <a:ext uri="{FF2B5EF4-FFF2-40B4-BE49-F238E27FC236}">
                <a16:creationId xmlns:a16="http://schemas.microsoft.com/office/drawing/2014/main" id="{F6BE7D12-E20F-4B89-A862-670817EAC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0EFBEF3-5371-4D18-8850-C3A56C955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4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1681959-5FB2-9E84-7783-A998A8458470}"/>
              </a:ext>
            </a:extLst>
          </p:cNvPr>
          <p:cNvSpPr>
            <a:spLocks noGrp="1"/>
          </p:cNvSpPr>
          <p:nvPr>
            <p:ph type="title"/>
          </p:nvPr>
        </p:nvSpPr>
        <p:spPr>
          <a:xfrm>
            <a:off x="453628" y="853678"/>
            <a:ext cx="2798049" cy="3586162"/>
          </a:xfrm>
        </p:spPr>
        <p:txBody>
          <a:bodyPr vert="horz" lIns="91440" tIns="45720" rIns="91440" bIns="45720" rtlCol="0" anchor="b">
            <a:normAutofit/>
          </a:bodyPr>
          <a:lstStyle/>
          <a:p>
            <a:pPr defTabSz="914400">
              <a:spcBef>
                <a:spcPct val="0"/>
              </a:spcBef>
            </a:pPr>
            <a:r>
              <a:rPr lang="en-US" sz="4100"/>
              <a:t>Ongeveer een jaar later…</a:t>
            </a:r>
          </a:p>
        </p:txBody>
      </p:sp>
      <p:sp useBgFill="1">
        <p:nvSpPr>
          <p:cNvPr id="131" name="Rectangle 130">
            <a:extLst>
              <a:ext uri="{FF2B5EF4-FFF2-40B4-BE49-F238E27FC236}">
                <a16:creationId xmlns:a16="http://schemas.microsoft.com/office/drawing/2014/main" id="{360B20C8-249A-4B32-B928-85FBCD784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5423" y="308792"/>
            <a:ext cx="3210068" cy="3433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fbeelding 10" descr="Afbeelding met tekst, krant, koffiebeker, Serveware&#10;&#10;Automatisch gegenereerde beschrijving">
            <a:extLst>
              <a:ext uri="{FF2B5EF4-FFF2-40B4-BE49-F238E27FC236}">
                <a16:creationId xmlns:a16="http://schemas.microsoft.com/office/drawing/2014/main" id="{CED7C1F6-8C09-E3AD-1D97-A4B3AFA3F29C}"/>
              </a:ext>
            </a:extLst>
          </p:cNvPr>
          <p:cNvPicPr>
            <a:picLocks noChangeAspect="1"/>
          </p:cNvPicPr>
          <p:nvPr/>
        </p:nvPicPr>
        <p:blipFill>
          <a:blip r:embed="rId2"/>
          <a:stretch>
            <a:fillRect/>
          </a:stretch>
        </p:blipFill>
        <p:spPr>
          <a:xfrm>
            <a:off x="3814480" y="493131"/>
            <a:ext cx="1755070" cy="1316303"/>
          </a:xfrm>
          <a:prstGeom prst="rect">
            <a:avLst/>
          </a:prstGeom>
        </p:spPr>
      </p:pic>
      <p:pic>
        <p:nvPicPr>
          <p:cNvPr id="13" name="Afbeelding 12" descr="Afbeelding met tekst, Publicatie, Menselijk gezicht, papier&#10;&#10;Automatisch gegenereerde beschrijving">
            <a:extLst>
              <a:ext uri="{FF2B5EF4-FFF2-40B4-BE49-F238E27FC236}">
                <a16:creationId xmlns:a16="http://schemas.microsoft.com/office/drawing/2014/main" id="{D03F556D-7E91-B010-BB52-D5DF30ABA230}"/>
              </a:ext>
            </a:extLst>
          </p:cNvPr>
          <p:cNvPicPr>
            <a:picLocks noChangeAspect="1"/>
          </p:cNvPicPr>
          <p:nvPr/>
        </p:nvPicPr>
        <p:blipFill>
          <a:blip r:embed="rId3"/>
          <a:stretch>
            <a:fillRect/>
          </a:stretch>
        </p:blipFill>
        <p:spPr>
          <a:xfrm>
            <a:off x="3766572" y="2289761"/>
            <a:ext cx="1828553" cy="1188559"/>
          </a:xfrm>
          <a:prstGeom prst="rect">
            <a:avLst/>
          </a:prstGeom>
        </p:spPr>
      </p:pic>
      <p:pic>
        <p:nvPicPr>
          <p:cNvPr id="14" name="Tijdelijke aanduiding voor afbeelding 11">
            <a:extLst>
              <a:ext uri="{FF2B5EF4-FFF2-40B4-BE49-F238E27FC236}">
                <a16:creationId xmlns:a16="http://schemas.microsoft.com/office/drawing/2014/main" id="{8F1EF0F4-1A2F-D2B3-3328-C0EE69030820}"/>
              </a:ext>
            </a:extLst>
          </p:cNvPr>
          <p:cNvPicPr>
            <a:picLocks noChangeAspect="1"/>
          </p:cNvPicPr>
          <p:nvPr/>
        </p:nvPicPr>
        <p:blipFill rotWithShape="1">
          <a:blip r:embed="rId4"/>
          <a:srcRect l="-577" t="-2125" r="577" b="-3349"/>
          <a:stretch/>
        </p:blipFill>
        <p:spPr>
          <a:xfrm>
            <a:off x="6004012" y="724697"/>
            <a:ext cx="1836455" cy="2536318"/>
          </a:xfrm>
          <a:prstGeom prst="rect">
            <a:avLst/>
          </a:prstGeom>
        </p:spPr>
      </p:pic>
      <p:sp>
        <p:nvSpPr>
          <p:cNvPr id="133" name="Rectangle 132">
            <a:extLst>
              <a:ext uri="{FF2B5EF4-FFF2-40B4-BE49-F238E27FC236}">
                <a16:creationId xmlns:a16="http://schemas.microsoft.com/office/drawing/2014/main" id="{352F7EEB-D6C7-4A9C-AF91-81C7702E9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4725" y="284629"/>
            <a:ext cx="5353466" cy="4607676"/>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44E31E3D-4087-4A0F-BD25-7B1B63965A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84628"/>
            <a:ext cx="0" cy="4607677"/>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BC96854-0557-4933-9A58-BBDFAB4309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14725" y="3741831"/>
            <a:ext cx="4546797"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DB5981E-1DC4-43BF-8E46-8858B79F2D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97254" y="290256"/>
            <a:ext cx="4629" cy="3457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31B7CA2-D721-43A6-8038-C3129136D1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11352" y="2004839"/>
            <a:ext cx="228590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999A81B-576B-4510-9E72-A38EF5C1A3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14725" y="4535577"/>
            <a:ext cx="4546798"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7" name="Tekstvak 16">
            <a:extLst>
              <a:ext uri="{FF2B5EF4-FFF2-40B4-BE49-F238E27FC236}">
                <a16:creationId xmlns:a16="http://schemas.microsoft.com/office/drawing/2014/main" id="{43CC4DB8-5A03-26F7-AD55-9A2302D30FD9}"/>
              </a:ext>
            </a:extLst>
          </p:cNvPr>
          <p:cNvSpPr txBox="1"/>
          <p:nvPr/>
        </p:nvSpPr>
        <p:spPr>
          <a:xfrm>
            <a:off x="3429497" y="3797180"/>
            <a:ext cx="4572000" cy="984885"/>
          </a:xfrm>
          <a:prstGeom prst="rect">
            <a:avLst/>
          </a:prstGeom>
          <a:noFill/>
        </p:spPr>
        <p:txBody>
          <a:bodyPr wrap="square">
            <a:spAutoFit/>
          </a:bodyPr>
          <a:lstStyle/>
          <a:p>
            <a:pPr marL="114300" indent="0" algn="r">
              <a:buNone/>
            </a:pPr>
            <a:r>
              <a:rPr lang="en" sz="1400" i="1" dirty="0">
                <a:solidFill>
                  <a:schemeClr val="accent1"/>
                </a:solidFill>
              </a:rPr>
              <a:t>“Door de actualiteiten die u bespreekt snap ik het beter en </a:t>
            </a:r>
            <a:br>
              <a:rPr lang="en" sz="1400" i="1" dirty="0">
                <a:solidFill>
                  <a:schemeClr val="accent1"/>
                </a:solidFill>
              </a:rPr>
            </a:br>
            <a:r>
              <a:rPr lang="en" sz="1400" b="1" i="1" dirty="0">
                <a:solidFill>
                  <a:schemeClr val="accent1"/>
                </a:solidFill>
              </a:rPr>
              <a:t>zie ik het nut van de economielessen </a:t>
            </a:r>
            <a:r>
              <a:rPr lang="en" sz="1400" i="1" dirty="0">
                <a:solidFill>
                  <a:schemeClr val="accent1"/>
                </a:solidFill>
              </a:rPr>
              <a:t>beter in”</a:t>
            </a:r>
            <a:br>
              <a:rPr lang="en" sz="1400" i="1" dirty="0">
                <a:solidFill>
                  <a:schemeClr val="accent1"/>
                </a:solidFill>
              </a:rPr>
            </a:br>
            <a:r>
              <a:rPr lang="en" sz="1400" i="1" dirty="0">
                <a:solidFill>
                  <a:schemeClr val="accent1"/>
                </a:solidFill>
              </a:rPr>
              <a:t>- leerling in 6 vwo</a:t>
            </a:r>
            <a:endParaRPr lang="en" sz="1100" i="1" dirty="0">
              <a:solidFill>
                <a:schemeClr val="accent1"/>
              </a:solidFill>
            </a:endParaRPr>
          </a:p>
          <a:p>
            <a:pPr marL="114300" indent="0" algn="r">
              <a:buNone/>
            </a:pPr>
            <a:endParaRPr lang="nl-NL" sz="1400" dirty="0">
              <a:solidFill>
                <a:schemeClr val="accent1"/>
              </a:solidFill>
            </a:endParaRPr>
          </a:p>
        </p:txBody>
      </p:sp>
    </p:spTree>
    <p:extLst>
      <p:ext uri="{BB962C8B-B14F-4D97-AF65-F5344CB8AC3E}">
        <p14:creationId xmlns:p14="http://schemas.microsoft.com/office/powerpoint/2010/main" val="2902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AC6DB-8C76-35E8-E29D-B93CEF05EA54}"/>
              </a:ext>
            </a:extLst>
          </p:cNvPr>
          <p:cNvSpPr>
            <a:spLocks noGrp="1"/>
          </p:cNvSpPr>
          <p:nvPr>
            <p:ph type="title"/>
          </p:nvPr>
        </p:nvSpPr>
        <p:spPr/>
        <p:txBody>
          <a:bodyPr>
            <a:normAutofit fontScale="90000"/>
          </a:bodyPr>
          <a:lstStyle/>
          <a:p>
            <a:r>
              <a:rPr lang="nl-NL" dirty="0"/>
              <a:t>De krant in mijn eigen klas</a:t>
            </a:r>
          </a:p>
        </p:txBody>
      </p:sp>
      <p:sp>
        <p:nvSpPr>
          <p:cNvPr id="3" name="Tijdelijke aanduiding voor tekst 2">
            <a:extLst>
              <a:ext uri="{FF2B5EF4-FFF2-40B4-BE49-F238E27FC236}">
                <a16:creationId xmlns:a16="http://schemas.microsoft.com/office/drawing/2014/main" id="{A2E40228-12DC-70B7-51CB-A219CAD747AC}"/>
              </a:ext>
            </a:extLst>
          </p:cNvPr>
          <p:cNvSpPr>
            <a:spLocks noGrp="1"/>
          </p:cNvSpPr>
          <p:nvPr>
            <p:ph type="body" idx="1"/>
          </p:nvPr>
        </p:nvSpPr>
        <p:spPr>
          <a:xfrm>
            <a:off x="194872" y="1234074"/>
            <a:ext cx="4948628" cy="3795125"/>
          </a:xfrm>
        </p:spPr>
        <p:txBody>
          <a:bodyPr>
            <a:noAutofit/>
          </a:bodyPr>
          <a:lstStyle/>
          <a:p>
            <a:pPr>
              <a:lnSpc>
                <a:spcPct val="100000"/>
              </a:lnSpc>
            </a:pPr>
            <a:r>
              <a:rPr lang="nl-NL" sz="1600" dirty="0"/>
              <a:t>“Ik wil graag vaker het nieuws bespreken en minder tijd besteden aan klassikale opdrachten”</a:t>
            </a:r>
          </a:p>
          <a:p>
            <a:pPr>
              <a:lnSpc>
                <a:spcPct val="100000"/>
              </a:lnSpc>
            </a:pPr>
            <a:r>
              <a:rPr lang="nl-NL" sz="1600" dirty="0"/>
              <a:t>“ik vind het leuk dat we vaak het nieuws bespreken en ik dat beter begrijp”</a:t>
            </a:r>
          </a:p>
          <a:p>
            <a:pPr>
              <a:lnSpc>
                <a:spcPct val="100000"/>
              </a:lnSpc>
            </a:pPr>
            <a:r>
              <a:rPr lang="nl-NL" sz="1600" dirty="0"/>
              <a:t>“soms wil ik liever gewone uitleg en tijd om aan de opdrachten te werken”</a:t>
            </a:r>
          </a:p>
          <a:p>
            <a:pPr marL="114300" indent="0">
              <a:lnSpc>
                <a:spcPct val="100000"/>
              </a:lnSpc>
              <a:buNone/>
            </a:pPr>
            <a:endParaRPr lang="nl-NL" sz="1600" dirty="0"/>
          </a:p>
          <a:p>
            <a:pPr marL="114300" indent="0">
              <a:lnSpc>
                <a:spcPct val="100000"/>
              </a:lnSpc>
              <a:buNone/>
            </a:pPr>
            <a:endParaRPr lang="nl-NL" sz="1600" dirty="0"/>
          </a:p>
          <a:p>
            <a:pPr marL="114300" indent="0">
              <a:lnSpc>
                <a:spcPct val="100000"/>
              </a:lnSpc>
              <a:buNone/>
            </a:pPr>
            <a:r>
              <a:rPr lang="nl-NL" sz="1600" i="1" dirty="0"/>
              <a:t>Het lukt mij ook niet altijd. Er valt veel uit, het is druk en de lessen zijn kort. Het maken van de actuele lesmaterialen lukt meestal wel, maar krijg het niet altijd behandeld zoals ik wil. </a:t>
            </a:r>
          </a:p>
          <a:p>
            <a:pPr marL="114300" indent="0">
              <a:lnSpc>
                <a:spcPct val="100000"/>
              </a:lnSpc>
              <a:buNone/>
            </a:pPr>
            <a:endParaRPr lang="nl-NL" sz="1600" dirty="0"/>
          </a:p>
          <a:p>
            <a:pPr marL="114300" indent="0">
              <a:lnSpc>
                <a:spcPct val="100000"/>
              </a:lnSpc>
              <a:buNone/>
            </a:pPr>
            <a:r>
              <a:rPr lang="nl-NL" sz="1600" dirty="0"/>
              <a:t>→ Ik kan het altijd wel in kleinere vorm bespreken, als warm-up, afsluiter of optie voor een deel van de klas</a:t>
            </a:r>
          </a:p>
        </p:txBody>
      </p:sp>
      <p:pic>
        <p:nvPicPr>
          <p:cNvPr id="5" name="Afbeelding 4">
            <a:extLst>
              <a:ext uri="{FF2B5EF4-FFF2-40B4-BE49-F238E27FC236}">
                <a16:creationId xmlns:a16="http://schemas.microsoft.com/office/drawing/2014/main" id="{0356DF7C-5C8B-0571-2265-F8705315B3A4}"/>
              </a:ext>
            </a:extLst>
          </p:cNvPr>
          <p:cNvPicPr>
            <a:picLocks noChangeAspect="1"/>
          </p:cNvPicPr>
          <p:nvPr/>
        </p:nvPicPr>
        <p:blipFill>
          <a:blip r:embed="rId2"/>
          <a:stretch>
            <a:fillRect/>
          </a:stretch>
        </p:blipFill>
        <p:spPr>
          <a:xfrm>
            <a:off x="5853768" y="0"/>
            <a:ext cx="3290231" cy="2743200"/>
          </a:xfrm>
          <a:prstGeom prst="rect">
            <a:avLst/>
          </a:prstGeom>
        </p:spPr>
      </p:pic>
      <p:sp>
        <p:nvSpPr>
          <p:cNvPr id="6" name="Tijdelijke aanduiding voor tekst 2">
            <a:extLst>
              <a:ext uri="{FF2B5EF4-FFF2-40B4-BE49-F238E27FC236}">
                <a16:creationId xmlns:a16="http://schemas.microsoft.com/office/drawing/2014/main" id="{A1502FFF-84C9-2523-84A1-67F9D74E8BA6}"/>
              </a:ext>
            </a:extLst>
          </p:cNvPr>
          <p:cNvSpPr txBox="1">
            <a:spLocks/>
          </p:cNvSpPr>
          <p:nvPr/>
        </p:nvSpPr>
        <p:spPr>
          <a:xfrm>
            <a:off x="7920681" y="2628169"/>
            <a:ext cx="2345003" cy="953071"/>
          </a:xfrm>
          <a:prstGeom prst="rect">
            <a:avLst/>
          </a:prstGeom>
        </p:spPr>
        <p:txBody>
          <a:bodyPr spcFirstLastPara="1" wrap="square" lIns="91425" tIns="91425" rIns="91425" bIns="91425" anchor="t" anchorCtr="0">
            <a:normAutofit/>
          </a:bodyPr>
          <a:lstStyle>
            <a:lvl1pPr marL="457200" lvl="0" indent="-342900" algn="l" defTabSz="685800" rtl="0" eaLnBrk="1" latinLnBrk="0" hangingPunct="1">
              <a:lnSpc>
                <a:spcPct val="140000"/>
              </a:lnSpc>
              <a:spcBef>
                <a:spcPts val="0"/>
              </a:spcBef>
              <a:spcAft>
                <a:spcPts val="0"/>
              </a:spcAft>
              <a:buSzPts val="1800"/>
              <a:buFont typeface="Arial" panose="020B0604020202020204" pitchFamily="34" charset="0"/>
              <a:buChar char="●"/>
              <a:defRPr sz="1350" kern="1200">
                <a:solidFill>
                  <a:schemeClr val="accent1"/>
                </a:solidFill>
                <a:latin typeface="+mn-lt"/>
                <a:ea typeface="+mn-ea"/>
                <a:cs typeface="+mn-cs"/>
              </a:defRPr>
            </a:lvl1pPr>
            <a:lvl2pPr marL="914400" lvl="1" indent="-317500" algn="l" defTabSz="685800" rtl="0" eaLnBrk="1" latinLnBrk="0" hangingPunct="1">
              <a:lnSpc>
                <a:spcPct val="140000"/>
              </a:lnSpc>
              <a:spcBef>
                <a:spcPts val="0"/>
              </a:spcBef>
              <a:spcAft>
                <a:spcPts val="0"/>
              </a:spcAft>
              <a:buSzPts val="1400"/>
              <a:buFont typeface="Arial" panose="020B0604020202020204" pitchFamily="34" charset="0"/>
              <a:buChar char="○"/>
              <a:defRPr sz="1200" kern="1200">
                <a:solidFill>
                  <a:schemeClr val="accent1"/>
                </a:solidFill>
                <a:latin typeface="+mn-lt"/>
                <a:ea typeface="+mn-ea"/>
                <a:cs typeface="+mn-cs"/>
              </a:defRPr>
            </a:lvl2pPr>
            <a:lvl3pPr marL="1371600" lvl="2" indent="-317500" algn="l" defTabSz="685800" rtl="0" eaLnBrk="1" latinLnBrk="0" hangingPunct="1">
              <a:lnSpc>
                <a:spcPct val="140000"/>
              </a:lnSpc>
              <a:spcBef>
                <a:spcPts val="0"/>
              </a:spcBef>
              <a:spcAft>
                <a:spcPts val="0"/>
              </a:spcAft>
              <a:buSzPts val="1400"/>
              <a:buFont typeface="Arial" panose="020B0604020202020204" pitchFamily="34" charset="0"/>
              <a:buChar char="■"/>
              <a:defRPr sz="1050" kern="1200">
                <a:solidFill>
                  <a:schemeClr val="accent1"/>
                </a:solidFill>
                <a:latin typeface="+mn-lt"/>
                <a:ea typeface="+mn-ea"/>
                <a:cs typeface="+mn-cs"/>
              </a:defRPr>
            </a:lvl3pPr>
            <a:lvl4pPr marL="1828800" lvl="3"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4pPr>
            <a:lvl5pPr marL="2286000" lvl="4"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300" indent="0">
              <a:buFont typeface="Arial" panose="020B0604020202020204" pitchFamily="34" charset="0"/>
              <a:buNone/>
            </a:pPr>
            <a:r>
              <a:rPr lang="nl-NL" sz="1050" dirty="0"/>
              <a:t>Bron: TEO, 2023</a:t>
            </a:r>
          </a:p>
          <a:p>
            <a:pPr marL="114300" indent="0">
              <a:buFont typeface="Arial" panose="020B0604020202020204" pitchFamily="34" charset="0"/>
              <a:buNone/>
            </a:pPr>
            <a:endParaRPr lang="nl-NL" sz="1050" dirty="0"/>
          </a:p>
          <a:p>
            <a:endParaRPr lang="nl-NL" sz="1050" dirty="0"/>
          </a:p>
        </p:txBody>
      </p:sp>
    </p:spTree>
    <p:extLst>
      <p:ext uri="{BB962C8B-B14F-4D97-AF65-F5344CB8AC3E}">
        <p14:creationId xmlns:p14="http://schemas.microsoft.com/office/powerpoint/2010/main" val="3837491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56F0E1-9BA1-CFAD-7CFC-9AE36A2372F8}"/>
              </a:ext>
            </a:extLst>
          </p:cNvPr>
          <p:cNvSpPr>
            <a:spLocks noGrp="1"/>
          </p:cNvSpPr>
          <p:nvPr>
            <p:ph type="title"/>
          </p:nvPr>
        </p:nvSpPr>
        <p:spPr/>
        <p:txBody>
          <a:bodyPr>
            <a:normAutofit fontScale="90000"/>
          </a:bodyPr>
          <a:lstStyle/>
          <a:p>
            <a:endParaRPr lang="nl-NL"/>
          </a:p>
        </p:txBody>
      </p:sp>
      <p:pic>
        <p:nvPicPr>
          <p:cNvPr id="6" name="Afbeelding 5">
            <a:extLst>
              <a:ext uri="{FF2B5EF4-FFF2-40B4-BE49-F238E27FC236}">
                <a16:creationId xmlns:a16="http://schemas.microsoft.com/office/drawing/2014/main" id="{43549805-942D-C849-C55C-0802B978F288}"/>
              </a:ext>
            </a:extLst>
          </p:cNvPr>
          <p:cNvPicPr>
            <a:picLocks noChangeAspect="1"/>
          </p:cNvPicPr>
          <p:nvPr/>
        </p:nvPicPr>
        <p:blipFill>
          <a:blip r:embed="rId2"/>
          <a:stretch>
            <a:fillRect/>
          </a:stretch>
        </p:blipFill>
        <p:spPr>
          <a:xfrm>
            <a:off x="80102" y="0"/>
            <a:ext cx="8983796" cy="5143500"/>
          </a:xfrm>
          <a:prstGeom prst="rect">
            <a:avLst/>
          </a:prstGeom>
        </p:spPr>
      </p:pic>
      <p:sp>
        <p:nvSpPr>
          <p:cNvPr id="7" name="Rechthoek 6">
            <a:extLst>
              <a:ext uri="{FF2B5EF4-FFF2-40B4-BE49-F238E27FC236}">
                <a16:creationId xmlns:a16="http://schemas.microsoft.com/office/drawing/2014/main" id="{8C1C2E05-8DC4-A7F6-1A96-3A53595BCD1C}"/>
              </a:ext>
            </a:extLst>
          </p:cNvPr>
          <p:cNvSpPr/>
          <p:nvPr/>
        </p:nvSpPr>
        <p:spPr>
          <a:xfrm>
            <a:off x="5362843" y="2480310"/>
            <a:ext cx="3572327" cy="257175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11315A33-D5C3-B693-D169-86E62390A90E}"/>
              </a:ext>
            </a:extLst>
          </p:cNvPr>
          <p:cNvSpPr>
            <a:spLocks noGrp="1"/>
          </p:cNvSpPr>
          <p:nvPr>
            <p:ph type="body" idx="1"/>
          </p:nvPr>
        </p:nvSpPr>
        <p:spPr>
          <a:xfrm>
            <a:off x="311700" y="2321035"/>
            <a:ext cx="2345003" cy="953071"/>
          </a:xfrm>
        </p:spPr>
        <p:txBody>
          <a:bodyPr>
            <a:normAutofit/>
          </a:bodyPr>
          <a:lstStyle/>
          <a:p>
            <a:pPr marL="114300" indent="0">
              <a:buNone/>
            </a:pPr>
            <a:r>
              <a:rPr lang="nl-NL" sz="1200" dirty="0"/>
              <a:t>Bron: LWEO</a:t>
            </a:r>
          </a:p>
        </p:txBody>
      </p:sp>
    </p:spTree>
    <p:extLst>
      <p:ext uri="{BB962C8B-B14F-4D97-AF65-F5344CB8AC3E}">
        <p14:creationId xmlns:p14="http://schemas.microsoft.com/office/powerpoint/2010/main" val="27439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7"/>
        <p:cNvGrpSpPr/>
        <p:nvPr/>
      </p:nvGrpSpPr>
      <p:grpSpPr>
        <a:xfrm>
          <a:off x="0" y="0"/>
          <a:ext cx="0" cy="0"/>
          <a:chOff x="0" y="0"/>
          <a:chExt cx="0" cy="0"/>
        </a:xfrm>
      </p:grpSpPr>
      <p:sp>
        <p:nvSpPr>
          <p:cNvPr id="1081" name="Rectangle 1080">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ectangle 1082">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5" name="Straight Connector 1084">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0A09E39A-DA3F-4BDC-A89A-6545C1DD37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0115" y="3451998"/>
            <a:ext cx="778172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091" name="Rectangle 1090">
            <a:extLst>
              <a:ext uri="{FF2B5EF4-FFF2-40B4-BE49-F238E27FC236}">
                <a16:creationId xmlns:a16="http://schemas.microsoft.com/office/drawing/2014/main" id="{551580BD-7D80-4957-A58D-916E994AB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ectangle 1092">
            <a:extLst>
              <a:ext uri="{FF2B5EF4-FFF2-40B4-BE49-F238E27FC236}">
                <a16:creationId xmlns:a16="http://schemas.microsoft.com/office/drawing/2014/main" id="{5DB74EA8-7034-4C30-9C00-B9548577C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Voorvertoning van afbeelding">
            <a:extLst>
              <a:ext uri="{FF2B5EF4-FFF2-40B4-BE49-F238E27FC236}">
                <a16:creationId xmlns:a16="http://schemas.microsoft.com/office/drawing/2014/main" id="{408C9B90-A1BB-86DA-6A6E-9C59909A641C}"/>
              </a:ext>
            </a:extLst>
          </p:cNvPr>
          <p:cNvPicPr>
            <a:picLocks noChangeAspect="1" noChangeArrowheads="1"/>
          </p:cNvPicPr>
          <p:nvPr/>
        </p:nvPicPr>
        <p:blipFill rotWithShape="1">
          <a:blip r:embed="rId3">
            <a:alphaModFix amt="64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072" b="43381"/>
          <a:stretch/>
        </p:blipFill>
        <p:spPr bwMode="auto">
          <a:xfrm>
            <a:off x="20" y="10"/>
            <a:ext cx="9143980" cy="5143489"/>
          </a:xfrm>
          <a:prstGeom prst="rect">
            <a:avLst/>
          </a:prstGeom>
          <a:noFill/>
          <a:extLst>
            <a:ext uri="{909E8E84-426E-40DD-AFC4-6F175D3DCCD1}">
              <a14:hiddenFill xmlns:a14="http://schemas.microsoft.com/office/drawing/2010/main">
                <a:solidFill>
                  <a:srgbClr val="FFFFFF"/>
                </a:solidFill>
              </a14:hiddenFill>
            </a:ext>
          </a:extLst>
        </p:spPr>
      </p:pic>
      <p:sp>
        <p:nvSpPr>
          <p:cNvPr id="1095" name="Rectangle 1094">
            <a:extLst>
              <a:ext uri="{FF2B5EF4-FFF2-40B4-BE49-F238E27FC236}">
                <a16:creationId xmlns:a16="http://schemas.microsoft.com/office/drawing/2014/main" id="{CB59DE95-F3B9-4A35-9681-78FA926F02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rgbClr val="FFFFFF"/>
            </a:solid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Google Shape;58;p13"/>
          <p:cNvSpPr txBox="1">
            <a:spLocks noGrp="1"/>
          </p:cNvSpPr>
          <p:nvPr>
            <p:ph type="ctrTitle"/>
          </p:nvPr>
        </p:nvSpPr>
        <p:spPr>
          <a:xfrm>
            <a:off x="645459" y="660558"/>
            <a:ext cx="4772571" cy="3593964"/>
          </a:xfrm>
          <a:prstGeom prst="rect">
            <a:avLst/>
          </a:prstGeom>
        </p:spPr>
        <p:txBody>
          <a:bodyPr spcFirstLastPara="1" vert="horz" lIns="91440" tIns="45720" rIns="91440" bIns="45720" rtlCol="0" anchor="t" anchorCtr="0">
            <a:noAutofit/>
          </a:bodyPr>
          <a:lstStyle/>
          <a:p>
            <a:pPr marL="0" lvl="0" indent="0" defTabSz="914400">
              <a:spcAft>
                <a:spcPts val="0"/>
              </a:spcAft>
            </a:pPr>
            <a:r>
              <a:rPr lang="en-US" sz="2000" dirty="0">
                <a:solidFill>
                  <a:srgbClr val="FFFFFF"/>
                </a:solidFill>
              </a:rPr>
              <a:t>VECON </a:t>
            </a:r>
            <a:r>
              <a:rPr lang="en-US" sz="2000" dirty="0" err="1">
                <a:solidFill>
                  <a:srgbClr val="FFFFFF"/>
                </a:solidFill>
              </a:rPr>
              <a:t>Studiedag</a:t>
            </a:r>
            <a:r>
              <a:rPr lang="en-US" sz="2000" dirty="0">
                <a:solidFill>
                  <a:srgbClr val="FFFFFF"/>
                </a:solidFill>
              </a:rPr>
              <a:t> 2024</a:t>
            </a:r>
            <a:br>
              <a:rPr lang="en-US" sz="2000" dirty="0">
                <a:solidFill>
                  <a:srgbClr val="FFFFFF"/>
                </a:solidFill>
              </a:rPr>
            </a:br>
            <a:r>
              <a:rPr lang="en-US" sz="2000" u="sng" dirty="0">
                <a:solidFill>
                  <a:srgbClr val="FFFFFF"/>
                </a:solidFill>
              </a:rPr>
              <a:t>Workshop ronde 2</a:t>
            </a:r>
            <a:br>
              <a:rPr lang="en-US" sz="2000" u="sng" dirty="0">
                <a:solidFill>
                  <a:srgbClr val="FFFFFF"/>
                </a:solidFill>
              </a:rPr>
            </a:br>
            <a:br>
              <a:rPr lang="en-US" sz="2800" dirty="0">
                <a:solidFill>
                  <a:srgbClr val="FFFFFF"/>
                </a:solidFill>
              </a:rPr>
            </a:br>
            <a:r>
              <a:rPr lang="en-US" sz="2800" dirty="0" err="1">
                <a:solidFill>
                  <a:srgbClr val="FFFFFF"/>
                </a:solidFill>
              </a:rPr>
              <a:t>Economische</a:t>
            </a:r>
            <a:r>
              <a:rPr lang="en-US" sz="2800" dirty="0">
                <a:solidFill>
                  <a:srgbClr val="FFFFFF"/>
                </a:solidFill>
              </a:rPr>
              <a:t> </a:t>
            </a:r>
            <a:r>
              <a:rPr lang="en-US" sz="2800" dirty="0" err="1">
                <a:solidFill>
                  <a:srgbClr val="FFFFFF"/>
                </a:solidFill>
              </a:rPr>
              <a:t>Actualiteit</a:t>
            </a:r>
            <a:r>
              <a:rPr lang="en-US" sz="2800" dirty="0">
                <a:solidFill>
                  <a:srgbClr val="FFFFFF"/>
                </a:solidFill>
              </a:rPr>
              <a:t> in de </a:t>
            </a:r>
            <a:r>
              <a:rPr lang="en-US" sz="2800" dirty="0" err="1">
                <a:solidFill>
                  <a:srgbClr val="FFFFFF"/>
                </a:solidFill>
              </a:rPr>
              <a:t>Klas</a:t>
            </a:r>
            <a:br>
              <a:rPr lang="en-US" sz="2800" dirty="0">
                <a:solidFill>
                  <a:srgbClr val="FFFFFF"/>
                </a:solidFill>
              </a:rPr>
            </a:br>
            <a:br>
              <a:rPr lang="en-US" sz="2800" dirty="0">
                <a:solidFill>
                  <a:srgbClr val="FFFFFF"/>
                </a:solidFill>
              </a:rPr>
            </a:br>
            <a:br>
              <a:rPr lang="en-US" sz="2800" dirty="0">
                <a:solidFill>
                  <a:srgbClr val="FFFFFF"/>
                </a:solidFill>
              </a:rPr>
            </a:br>
            <a:endParaRPr lang="en-US" sz="2800" dirty="0">
              <a:solidFill>
                <a:srgbClr val="FFFFFF"/>
              </a:solidFill>
            </a:endParaRPr>
          </a:p>
          <a:p>
            <a:pPr marL="0" lvl="0" indent="0" defTabSz="914400">
              <a:spcAft>
                <a:spcPts val="0"/>
              </a:spcAft>
            </a:pPr>
            <a:r>
              <a:rPr lang="en-US" sz="2800" dirty="0">
                <a:solidFill>
                  <a:srgbClr val="FFFFFF"/>
                </a:solidFill>
              </a:rPr>
              <a:t>Irene de Vries</a:t>
            </a:r>
          </a:p>
        </p:txBody>
      </p:sp>
      <p:sp>
        <p:nvSpPr>
          <p:cNvPr id="59" name="Google Shape;59;p13"/>
          <p:cNvSpPr txBox="1">
            <a:spLocks noGrp="1"/>
          </p:cNvSpPr>
          <p:nvPr>
            <p:ph type="subTitle" idx="1"/>
          </p:nvPr>
        </p:nvSpPr>
        <p:spPr>
          <a:xfrm>
            <a:off x="5751980" y="1444172"/>
            <a:ext cx="2269747" cy="3448129"/>
          </a:xfrm>
          <a:prstGeom prst="rect">
            <a:avLst/>
          </a:prstGeom>
        </p:spPr>
        <p:txBody>
          <a:bodyPr spcFirstLastPara="1" vert="horz" lIns="91440" tIns="45720" rIns="91440" bIns="45720" rtlCol="0" anchor="b" anchorCtr="0">
            <a:normAutofit/>
          </a:bodyPr>
          <a:lstStyle/>
          <a:p>
            <a:pPr lvl="0" defTabSz="914400">
              <a:lnSpc>
                <a:spcPct val="100000"/>
              </a:lnSpc>
              <a:spcBef>
                <a:spcPts val="1000"/>
              </a:spcBef>
              <a:spcAft>
                <a:spcPts val="0"/>
              </a:spcAft>
            </a:pPr>
            <a:r>
              <a:rPr lang="en-US" sz="1200" u="sng" dirty="0" err="1">
                <a:solidFill>
                  <a:srgbClr val="FFFFFF"/>
                </a:solidFill>
              </a:rPr>
              <a:t>Hier</a:t>
            </a:r>
            <a:r>
              <a:rPr lang="en-US" sz="1200" u="sng" dirty="0">
                <a:solidFill>
                  <a:srgbClr val="FFFFFF"/>
                </a:solidFill>
              </a:rPr>
              <a:t> </a:t>
            </a:r>
            <a:r>
              <a:rPr lang="en-US" sz="1200" u="sng" dirty="0" err="1">
                <a:solidFill>
                  <a:srgbClr val="FFFFFF"/>
                </a:solidFill>
              </a:rPr>
              <a:t>als</a:t>
            </a:r>
            <a:endParaRPr lang="en-US" sz="1200" u="sng" dirty="0">
              <a:solidFill>
                <a:srgbClr val="FFFFFF"/>
              </a:solidFill>
            </a:endParaRPr>
          </a:p>
          <a:p>
            <a:pPr lvl="0" defTabSz="914400">
              <a:lnSpc>
                <a:spcPct val="100000"/>
              </a:lnSpc>
              <a:spcBef>
                <a:spcPts val="1000"/>
              </a:spcBef>
              <a:spcAft>
                <a:spcPts val="0"/>
              </a:spcAft>
            </a:pPr>
            <a:r>
              <a:rPr lang="en-US" sz="1400" dirty="0" err="1">
                <a:solidFill>
                  <a:srgbClr val="FFFFFF"/>
                </a:solidFill>
              </a:rPr>
              <a:t>Economiedocent</a:t>
            </a:r>
            <a:br>
              <a:rPr lang="en-US" sz="1400" dirty="0">
                <a:solidFill>
                  <a:srgbClr val="FFFFFF"/>
                </a:solidFill>
              </a:rPr>
            </a:br>
            <a:r>
              <a:rPr lang="en-US" sz="1400" dirty="0">
                <a:solidFill>
                  <a:srgbClr val="FFFFFF"/>
                </a:solidFill>
              </a:rPr>
              <a:t>KSG Apeldoorn</a:t>
            </a:r>
          </a:p>
          <a:p>
            <a:pPr lvl="0" defTabSz="914400">
              <a:lnSpc>
                <a:spcPct val="100000"/>
              </a:lnSpc>
              <a:spcBef>
                <a:spcPts val="1000"/>
              </a:spcBef>
              <a:spcAft>
                <a:spcPts val="0"/>
              </a:spcAft>
            </a:pPr>
            <a:endParaRPr lang="en-US" sz="1400" dirty="0">
              <a:solidFill>
                <a:srgbClr val="FFFFFF"/>
              </a:solidFill>
            </a:endParaRPr>
          </a:p>
          <a:p>
            <a:pPr lvl="0" defTabSz="914400">
              <a:lnSpc>
                <a:spcPct val="100000"/>
              </a:lnSpc>
              <a:spcBef>
                <a:spcPts val="1000"/>
              </a:spcBef>
              <a:spcAft>
                <a:spcPts val="0"/>
              </a:spcAft>
            </a:pPr>
            <a:r>
              <a:rPr lang="en-US" sz="1200" u="sng" dirty="0" err="1">
                <a:solidFill>
                  <a:srgbClr val="FFFFFF"/>
                </a:solidFill>
              </a:rPr>
              <a:t>Daarnaast</a:t>
            </a:r>
            <a:r>
              <a:rPr lang="en-US" sz="1200" u="sng" dirty="0">
                <a:solidFill>
                  <a:srgbClr val="FFFFFF"/>
                </a:solidFill>
              </a:rPr>
              <a:t> </a:t>
            </a:r>
            <a:r>
              <a:rPr lang="en-US" sz="1200" u="sng" dirty="0" err="1">
                <a:solidFill>
                  <a:srgbClr val="FFFFFF"/>
                </a:solidFill>
              </a:rPr>
              <a:t>ook</a:t>
            </a:r>
            <a:endParaRPr lang="en-US" sz="1200" u="sng" dirty="0">
              <a:solidFill>
                <a:srgbClr val="FFFFFF"/>
              </a:solidFill>
            </a:endParaRPr>
          </a:p>
          <a:p>
            <a:pPr lvl="0" defTabSz="914400">
              <a:lnSpc>
                <a:spcPct val="100000"/>
              </a:lnSpc>
              <a:spcBef>
                <a:spcPts val="1000"/>
              </a:spcBef>
              <a:spcAft>
                <a:spcPts val="0"/>
              </a:spcAft>
            </a:pPr>
            <a:r>
              <a:rPr lang="en-US" sz="1400" dirty="0" err="1">
                <a:solidFill>
                  <a:srgbClr val="FFFFFF"/>
                </a:solidFill>
              </a:rPr>
              <a:t>Teamlid</a:t>
            </a:r>
            <a:r>
              <a:rPr lang="en-US" sz="1400" dirty="0">
                <a:solidFill>
                  <a:srgbClr val="FFFFFF"/>
                </a:solidFill>
              </a:rPr>
              <a:t> </a:t>
            </a:r>
            <a:r>
              <a:rPr lang="en-US" sz="1400" dirty="0" err="1">
                <a:solidFill>
                  <a:srgbClr val="FFFFFF"/>
                </a:solidFill>
              </a:rPr>
              <a:t>actualisatie</a:t>
            </a:r>
            <a:r>
              <a:rPr lang="en-US" sz="1400" dirty="0">
                <a:solidFill>
                  <a:srgbClr val="FFFFFF"/>
                </a:solidFill>
              </a:rPr>
              <a:t> </a:t>
            </a:r>
            <a:r>
              <a:rPr lang="en-US" sz="1400" dirty="0" err="1">
                <a:solidFill>
                  <a:srgbClr val="FFFFFF"/>
                </a:solidFill>
              </a:rPr>
              <a:t>kerndoelen</a:t>
            </a:r>
            <a:r>
              <a:rPr lang="en-US" sz="1400" dirty="0">
                <a:solidFill>
                  <a:srgbClr val="FFFFFF"/>
                </a:solidFill>
              </a:rPr>
              <a:t> M&amp;M</a:t>
            </a:r>
            <a:br>
              <a:rPr lang="en-US" sz="1400" dirty="0">
                <a:solidFill>
                  <a:srgbClr val="FFFFFF"/>
                </a:solidFill>
              </a:rPr>
            </a:br>
            <a:r>
              <a:rPr lang="en-US" sz="1400" dirty="0">
                <a:solidFill>
                  <a:srgbClr val="FFFFFF"/>
                </a:solidFill>
              </a:rPr>
              <a:t>SLO</a:t>
            </a:r>
          </a:p>
          <a:p>
            <a:pPr lvl="0" defTabSz="914400">
              <a:lnSpc>
                <a:spcPct val="100000"/>
              </a:lnSpc>
              <a:spcBef>
                <a:spcPts val="1000"/>
              </a:spcBef>
              <a:spcAft>
                <a:spcPts val="0"/>
              </a:spcAft>
            </a:pPr>
            <a:endParaRPr lang="en-US" sz="1400" dirty="0">
              <a:solidFill>
                <a:srgbClr val="FFFFFF"/>
              </a:solidFill>
            </a:endParaRPr>
          </a:p>
          <a:p>
            <a:pPr lvl="0" defTabSz="914400">
              <a:lnSpc>
                <a:spcPct val="100000"/>
              </a:lnSpc>
              <a:spcBef>
                <a:spcPts val="1000"/>
              </a:spcBef>
              <a:spcAft>
                <a:spcPts val="0"/>
              </a:spcAft>
            </a:pPr>
            <a:r>
              <a:rPr lang="en-US" sz="1400" dirty="0" err="1">
                <a:solidFill>
                  <a:srgbClr val="FFFFFF"/>
                </a:solidFill>
              </a:rPr>
              <a:t>Ambassadeur</a:t>
            </a:r>
            <a:br>
              <a:rPr lang="en-US" sz="1400" dirty="0">
                <a:solidFill>
                  <a:srgbClr val="FFFFFF"/>
                </a:solidFill>
              </a:rPr>
            </a:br>
            <a:r>
              <a:rPr lang="en-US" sz="1400" dirty="0">
                <a:solidFill>
                  <a:srgbClr val="FFFFFF"/>
                </a:solidFill>
              </a:rPr>
              <a:t>Our New Economy</a:t>
            </a:r>
          </a:p>
          <a:p>
            <a:pPr lvl="0" defTabSz="914400">
              <a:lnSpc>
                <a:spcPct val="100000"/>
              </a:lnSpc>
              <a:spcBef>
                <a:spcPts val="1000"/>
              </a:spcBef>
              <a:spcAft>
                <a:spcPts val="0"/>
              </a:spcAft>
            </a:pPr>
            <a:endParaRPr lang="en-US" sz="1400" dirty="0">
              <a:solidFill>
                <a:srgbClr val="FFFFFF"/>
              </a:solidFill>
            </a:endParaRPr>
          </a:p>
          <a:p>
            <a:pPr lvl="0" defTabSz="914400">
              <a:lnSpc>
                <a:spcPct val="100000"/>
              </a:lnSpc>
              <a:spcBef>
                <a:spcPts val="1000"/>
              </a:spcBef>
              <a:spcAft>
                <a:spcPts val="0"/>
              </a:spcAft>
            </a:pPr>
            <a:endParaRPr lang="en-US" sz="1400" dirty="0">
              <a:solidFill>
                <a:srgbClr val="FFFFFF"/>
              </a:solidFill>
            </a:endParaRPr>
          </a:p>
        </p:txBody>
      </p:sp>
      <p:cxnSp>
        <p:nvCxnSpPr>
          <p:cNvPr id="1097" name="Straight Connector 1096">
            <a:extLst>
              <a:ext uri="{FF2B5EF4-FFF2-40B4-BE49-F238E27FC236}">
                <a16:creationId xmlns:a16="http://schemas.microsoft.com/office/drawing/2014/main" id="{5E687E3B-9C6D-4102-8F38-DCB77C49C6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573C7C39-C73B-4051-B742-C9086B7BE3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3F65C608-2429-428E-BDC9-29C15CF307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457825" y="259373"/>
            <a:ext cx="0" cy="4270276"/>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8F6B3A6A-AEC9-0419-58BD-B71617696525}"/>
              </a:ext>
            </a:extLst>
          </p:cNvPr>
          <p:cNvSpPr/>
          <p:nvPr/>
        </p:nvSpPr>
        <p:spPr>
          <a:xfrm>
            <a:off x="-29028" y="0"/>
            <a:ext cx="9223829" cy="51435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FABE5CDE-5416-C5EC-E782-28AFE12288BD}"/>
              </a:ext>
            </a:extLst>
          </p:cNvPr>
          <p:cNvPicPr>
            <a:picLocks noChangeAspect="1"/>
          </p:cNvPicPr>
          <p:nvPr/>
        </p:nvPicPr>
        <p:blipFill>
          <a:blip r:embed="rId3"/>
          <a:stretch>
            <a:fillRect/>
          </a:stretch>
        </p:blipFill>
        <p:spPr>
          <a:xfrm>
            <a:off x="1782596" y="0"/>
            <a:ext cx="5578807" cy="5143500"/>
          </a:xfrm>
          <a:prstGeom prst="rect">
            <a:avLst/>
          </a:prstGeom>
        </p:spPr>
      </p:pic>
      <p:sp>
        <p:nvSpPr>
          <p:cNvPr id="3" name="Tekstvak 2">
            <a:extLst>
              <a:ext uri="{FF2B5EF4-FFF2-40B4-BE49-F238E27FC236}">
                <a16:creationId xmlns:a16="http://schemas.microsoft.com/office/drawing/2014/main" id="{2D960830-E95D-C49D-8E0A-7803C746FC59}"/>
              </a:ext>
            </a:extLst>
          </p:cNvPr>
          <p:cNvSpPr txBox="1"/>
          <p:nvPr/>
        </p:nvSpPr>
        <p:spPr>
          <a:xfrm>
            <a:off x="5646420" y="1775578"/>
            <a:ext cx="4465080" cy="230832"/>
          </a:xfrm>
          <a:prstGeom prst="rect">
            <a:avLst/>
          </a:prstGeom>
          <a:noFill/>
        </p:spPr>
        <p:txBody>
          <a:bodyPr wrap="square">
            <a:spAutoFit/>
          </a:bodyPr>
          <a:lstStyle/>
          <a:p>
            <a:pPr marL="114300" indent="0">
              <a:buNone/>
            </a:pPr>
            <a:r>
              <a:rPr lang="nl-NL" sz="900" dirty="0"/>
              <a:t>Foto en logo: ASML op Wikipedia</a:t>
            </a:r>
          </a:p>
        </p:txBody>
      </p:sp>
    </p:spTree>
    <p:extLst>
      <p:ext uri="{BB962C8B-B14F-4D97-AF65-F5344CB8AC3E}">
        <p14:creationId xmlns:p14="http://schemas.microsoft.com/office/powerpoint/2010/main" val="1742240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94CEFB9-E5BB-1C66-4160-FFE842E16F94}"/>
              </a:ext>
            </a:extLst>
          </p:cNvPr>
          <p:cNvSpPr/>
          <p:nvPr/>
        </p:nvSpPr>
        <p:spPr>
          <a:xfrm>
            <a:off x="-29028" y="0"/>
            <a:ext cx="9223829" cy="51435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B68596CD-CF32-F660-DB06-1F6D9EC0ADBD}"/>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3325B682-B148-6DB7-3ECE-73B7F61A132B}"/>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C38CB38D-E476-9B9F-5039-F3C9BBE370BB}"/>
              </a:ext>
            </a:extLst>
          </p:cNvPr>
          <p:cNvPicPr>
            <a:picLocks noChangeAspect="1"/>
          </p:cNvPicPr>
          <p:nvPr/>
        </p:nvPicPr>
        <p:blipFill>
          <a:blip r:embed="rId2"/>
          <a:stretch>
            <a:fillRect/>
          </a:stretch>
        </p:blipFill>
        <p:spPr>
          <a:xfrm>
            <a:off x="0" y="16527"/>
            <a:ext cx="9144000" cy="5133306"/>
          </a:xfrm>
          <a:prstGeom prst="rect">
            <a:avLst/>
          </a:prstGeom>
        </p:spPr>
      </p:pic>
      <p:sp>
        <p:nvSpPr>
          <p:cNvPr id="6" name="Tijdelijke aanduiding voor tekst 2">
            <a:extLst>
              <a:ext uri="{FF2B5EF4-FFF2-40B4-BE49-F238E27FC236}">
                <a16:creationId xmlns:a16="http://schemas.microsoft.com/office/drawing/2014/main" id="{2619BFE7-E0FD-D4E5-EA82-FA6F4D33E33E}"/>
              </a:ext>
            </a:extLst>
          </p:cNvPr>
          <p:cNvSpPr txBox="1">
            <a:spLocks/>
          </p:cNvSpPr>
          <p:nvPr/>
        </p:nvSpPr>
        <p:spPr>
          <a:xfrm>
            <a:off x="-98856" y="4395188"/>
            <a:ext cx="2345003" cy="953071"/>
          </a:xfrm>
          <a:prstGeom prst="rect">
            <a:avLst/>
          </a:prstGeom>
        </p:spPr>
        <p:txBody>
          <a:bodyPr spcFirstLastPara="1" wrap="square" lIns="91425" tIns="91425" rIns="91425" bIns="91425" anchor="t" anchorCtr="0">
            <a:normAutofit/>
          </a:bodyPr>
          <a:lstStyle>
            <a:lvl1pPr marL="457200" lvl="0" indent="-342900" algn="l" defTabSz="685800" rtl="0" eaLnBrk="1" latinLnBrk="0" hangingPunct="1">
              <a:lnSpc>
                <a:spcPct val="140000"/>
              </a:lnSpc>
              <a:spcBef>
                <a:spcPts val="0"/>
              </a:spcBef>
              <a:spcAft>
                <a:spcPts val="0"/>
              </a:spcAft>
              <a:buSzPts val="1800"/>
              <a:buFont typeface="Arial" panose="020B0604020202020204" pitchFamily="34" charset="0"/>
              <a:buChar char="●"/>
              <a:defRPr sz="1350" kern="1200">
                <a:solidFill>
                  <a:schemeClr val="accent1"/>
                </a:solidFill>
                <a:latin typeface="+mn-lt"/>
                <a:ea typeface="+mn-ea"/>
                <a:cs typeface="+mn-cs"/>
              </a:defRPr>
            </a:lvl1pPr>
            <a:lvl2pPr marL="914400" lvl="1" indent="-317500" algn="l" defTabSz="685800" rtl="0" eaLnBrk="1" latinLnBrk="0" hangingPunct="1">
              <a:lnSpc>
                <a:spcPct val="140000"/>
              </a:lnSpc>
              <a:spcBef>
                <a:spcPts val="0"/>
              </a:spcBef>
              <a:spcAft>
                <a:spcPts val="0"/>
              </a:spcAft>
              <a:buSzPts val="1400"/>
              <a:buFont typeface="Arial" panose="020B0604020202020204" pitchFamily="34" charset="0"/>
              <a:buChar char="○"/>
              <a:defRPr sz="1200" kern="1200">
                <a:solidFill>
                  <a:schemeClr val="accent1"/>
                </a:solidFill>
                <a:latin typeface="+mn-lt"/>
                <a:ea typeface="+mn-ea"/>
                <a:cs typeface="+mn-cs"/>
              </a:defRPr>
            </a:lvl2pPr>
            <a:lvl3pPr marL="1371600" lvl="2" indent="-317500" algn="l" defTabSz="685800" rtl="0" eaLnBrk="1" latinLnBrk="0" hangingPunct="1">
              <a:lnSpc>
                <a:spcPct val="140000"/>
              </a:lnSpc>
              <a:spcBef>
                <a:spcPts val="0"/>
              </a:spcBef>
              <a:spcAft>
                <a:spcPts val="0"/>
              </a:spcAft>
              <a:buSzPts val="1400"/>
              <a:buFont typeface="Arial" panose="020B0604020202020204" pitchFamily="34" charset="0"/>
              <a:buChar char="■"/>
              <a:defRPr sz="1050" kern="1200">
                <a:solidFill>
                  <a:schemeClr val="accent1"/>
                </a:solidFill>
                <a:latin typeface="+mn-lt"/>
                <a:ea typeface="+mn-ea"/>
                <a:cs typeface="+mn-cs"/>
              </a:defRPr>
            </a:lvl3pPr>
            <a:lvl4pPr marL="1828800" lvl="3"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4pPr>
            <a:lvl5pPr marL="2286000" lvl="4"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300" indent="0">
              <a:buFont typeface="Arial" panose="020B0604020202020204" pitchFamily="34" charset="0"/>
              <a:buNone/>
            </a:pPr>
            <a:r>
              <a:rPr lang="nl-NL" sz="1200" dirty="0"/>
              <a:t>Bron: NOS, 2023</a:t>
            </a:r>
          </a:p>
          <a:p>
            <a:endParaRPr lang="nl-NL" sz="1200" dirty="0"/>
          </a:p>
        </p:txBody>
      </p:sp>
    </p:spTree>
    <p:extLst>
      <p:ext uri="{BB962C8B-B14F-4D97-AF65-F5344CB8AC3E}">
        <p14:creationId xmlns:p14="http://schemas.microsoft.com/office/powerpoint/2010/main" val="282146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5336B3A-9371-7CF0-DCD6-880A12583A03}"/>
              </a:ext>
            </a:extLst>
          </p:cNvPr>
          <p:cNvSpPr/>
          <p:nvPr/>
        </p:nvSpPr>
        <p:spPr>
          <a:xfrm>
            <a:off x="-29028" y="0"/>
            <a:ext cx="9223829" cy="514350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D2CF5A5-3CD3-EEE0-C4CB-88D5B5160314}"/>
              </a:ext>
            </a:extLst>
          </p:cNvPr>
          <p:cNvSpPr>
            <a:spLocks noGrp="1"/>
          </p:cNvSpPr>
          <p:nvPr>
            <p:ph type="title"/>
          </p:nvPr>
        </p:nvSpPr>
        <p:spPr/>
        <p:txBody>
          <a:bodyPr>
            <a:normAutofit fontScale="90000"/>
          </a:bodyPr>
          <a:lstStyle/>
          <a:p>
            <a:endParaRPr lang="nl-NL"/>
          </a:p>
        </p:txBody>
      </p:sp>
      <p:sp>
        <p:nvSpPr>
          <p:cNvPr id="3" name="Tijdelijke aanduiding voor tekst 2">
            <a:extLst>
              <a:ext uri="{FF2B5EF4-FFF2-40B4-BE49-F238E27FC236}">
                <a16:creationId xmlns:a16="http://schemas.microsoft.com/office/drawing/2014/main" id="{77C70515-7F1D-7B1E-EB6C-AE7E45BA9EA9}"/>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109E4AC8-3DA2-5BBD-1BE1-972B7830CD42}"/>
              </a:ext>
            </a:extLst>
          </p:cNvPr>
          <p:cNvPicPr>
            <a:picLocks noChangeAspect="1"/>
          </p:cNvPicPr>
          <p:nvPr/>
        </p:nvPicPr>
        <p:blipFill>
          <a:blip r:embed="rId2"/>
          <a:stretch>
            <a:fillRect/>
          </a:stretch>
        </p:blipFill>
        <p:spPr>
          <a:xfrm>
            <a:off x="251312" y="0"/>
            <a:ext cx="8641375" cy="5143500"/>
          </a:xfrm>
          <a:prstGeom prst="rect">
            <a:avLst/>
          </a:prstGeom>
        </p:spPr>
      </p:pic>
      <p:sp>
        <p:nvSpPr>
          <p:cNvPr id="6" name="Tijdelijke aanduiding voor tekst 2">
            <a:extLst>
              <a:ext uri="{FF2B5EF4-FFF2-40B4-BE49-F238E27FC236}">
                <a16:creationId xmlns:a16="http://schemas.microsoft.com/office/drawing/2014/main" id="{9C481013-AF7F-99FB-925C-F15F41B45CC8}"/>
              </a:ext>
            </a:extLst>
          </p:cNvPr>
          <p:cNvSpPr txBox="1">
            <a:spLocks/>
          </p:cNvSpPr>
          <p:nvPr/>
        </p:nvSpPr>
        <p:spPr>
          <a:xfrm>
            <a:off x="1409595" y="1017725"/>
            <a:ext cx="3596745" cy="953071"/>
          </a:xfrm>
          <a:prstGeom prst="rect">
            <a:avLst/>
          </a:prstGeom>
        </p:spPr>
        <p:txBody>
          <a:bodyPr spcFirstLastPara="1" wrap="square" lIns="91425" tIns="91425" rIns="91425" bIns="91425" anchor="t" anchorCtr="0">
            <a:normAutofit/>
          </a:bodyPr>
          <a:lstStyle>
            <a:lvl1pPr marL="457200" lvl="0" indent="-342900" algn="l" defTabSz="685800" rtl="0" eaLnBrk="1" latinLnBrk="0" hangingPunct="1">
              <a:lnSpc>
                <a:spcPct val="140000"/>
              </a:lnSpc>
              <a:spcBef>
                <a:spcPts val="0"/>
              </a:spcBef>
              <a:spcAft>
                <a:spcPts val="0"/>
              </a:spcAft>
              <a:buSzPts val="1800"/>
              <a:buFont typeface="Arial" panose="020B0604020202020204" pitchFamily="34" charset="0"/>
              <a:buChar char="●"/>
              <a:defRPr sz="1350" kern="1200">
                <a:solidFill>
                  <a:schemeClr val="accent1"/>
                </a:solidFill>
                <a:latin typeface="+mn-lt"/>
                <a:ea typeface="+mn-ea"/>
                <a:cs typeface="+mn-cs"/>
              </a:defRPr>
            </a:lvl1pPr>
            <a:lvl2pPr marL="914400" lvl="1" indent="-317500" algn="l" defTabSz="685800" rtl="0" eaLnBrk="1" latinLnBrk="0" hangingPunct="1">
              <a:lnSpc>
                <a:spcPct val="140000"/>
              </a:lnSpc>
              <a:spcBef>
                <a:spcPts val="0"/>
              </a:spcBef>
              <a:spcAft>
                <a:spcPts val="0"/>
              </a:spcAft>
              <a:buSzPts val="1400"/>
              <a:buFont typeface="Arial" panose="020B0604020202020204" pitchFamily="34" charset="0"/>
              <a:buChar char="○"/>
              <a:defRPr sz="1200" kern="1200">
                <a:solidFill>
                  <a:schemeClr val="accent1"/>
                </a:solidFill>
                <a:latin typeface="+mn-lt"/>
                <a:ea typeface="+mn-ea"/>
                <a:cs typeface="+mn-cs"/>
              </a:defRPr>
            </a:lvl2pPr>
            <a:lvl3pPr marL="1371600" lvl="2" indent="-317500" algn="l" defTabSz="685800" rtl="0" eaLnBrk="1" latinLnBrk="0" hangingPunct="1">
              <a:lnSpc>
                <a:spcPct val="140000"/>
              </a:lnSpc>
              <a:spcBef>
                <a:spcPts val="0"/>
              </a:spcBef>
              <a:spcAft>
                <a:spcPts val="0"/>
              </a:spcAft>
              <a:buSzPts val="1400"/>
              <a:buFont typeface="Arial" panose="020B0604020202020204" pitchFamily="34" charset="0"/>
              <a:buChar char="■"/>
              <a:defRPr sz="1050" kern="1200">
                <a:solidFill>
                  <a:schemeClr val="accent1"/>
                </a:solidFill>
                <a:latin typeface="+mn-lt"/>
                <a:ea typeface="+mn-ea"/>
                <a:cs typeface="+mn-cs"/>
              </a:defRPr>
            </a:lvl3pPr>
            <a:lvl4pPr marL="1828800" lvl="3"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4pPr>
            <a:lvl5pPr marL="2286000" lvl="4"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114300" indent="0">
              <a:buFont typeface="Arial" panose="020B0604020202020204" pitchFamily="34" charset="0"/>
              <a:buNone/>
            </a:pPr>
            <a:r>
              <a:rPr lang="nl-NL" sz="1200" dirty="0"/>
              <a:t>Bron: NOS, 2023   en Omroep Flevoland, 2022</a:t>
            </a:r>
          </a:p>
          <a:p>
            <a:endParaRPr lang="nl-NL" sz="1200" dirty="0"/>
          </a:p>
        </p:txBody>
      </p:sp>
    </p:spTree>
    <p:extLst>
      <p:ext uri="{BB962C8B-B14F-4D97-AF65-F5344CB8AC3E}">
        <p14:creationId xmlns:p14="http://schemas.microsoft.com/office/powerpoint/2010/main" val="2618172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A8F08A-E597-21BC-F520-510D6AC3BDF1}"/>
              </a:ext>
            </a:extLst>
          </p:cNvPr>
          <p:cNvSpPr>
            <a:spLocks noGrp="1"/>
          </p:cNvSpPr>
          <p:nvPr>
            <p:ph type="title"/>
          </p:nvPr>
        </p:nvSpPr>
        <p:spPr/>
        <p:txBody>
          <a:bodyPr>
            <a:normAutofit fontScale="90000"/>
          </a:bodyPr>
          <a:lstStyle/>
          <a:p>
            <a:r>
              <a:rPr lang="nl-NL" dirty="0"/>
              <a:t>De krant in jouw klas</a:t>
            </a:r>
          </a:p>
        </p:txBody>
      </p:sp>
      <p:sp>
        <p:nvSpPr>
          <p:cNvPr id="3" name="Tijdelijke aanduiding voor tekst 2">
            <a:extLst>
              <a:ext uri="{FF2B5EF4-FFF2-40B4-BE49-F238E27FC236}">
                <a16:creationId xmlns:a16="http://schemas.microsoft.com/office/drawing/2014/main" id="{63D6A679-E2B8-902A-B765-FFDBEFDBFCF5}"/>
              </a:ext>
            </a:extLst>
          </p:cNvPr>
          <p:cNvSpPr>
            <a:spLocks noGrp="1"/>
          </p:cNvSpPr>
          <p:nvPr>
            <p:ph type="body" idx="1"/>
          </p:nvPr>
        </p:nvSpPr>
        <p:spPr/>
        <p:txBody>
          <a:bodyPr>
            <a:normAutofit fontScale="92500" lnSpcReduction="10000"/>
          </a:bodyPr>
          <a:lstStyle/>
          <a:p>
            <a:pPr marL="114300" indent="0">
              <a:buNone/>
            </a:pPr>
            <a:r>
              <a:rPr lang="nl-NL" sz="1600" b="1" dirty="0"/>
              <a:t>In tweetallen deel je in ongeveer 3 minuten:</a:t>
            </a:r>
          </a:p>
          <a:p>
            <a:pPr>
              <a:buFontTx/>
              <a:buChar char="-"/>
            </a:pPr>
            <a:r>
              <a:rPr lang="nl-NL" sz="1600" dirty="0"/>
              <a:t>Welke actualiteiten heb jij de afgelopen weken in de klas besproken? </a:t>
            </a:r>
          </a:p>
          <a:p>
            <a:pPr>
              <a:buFontTx/>
              <a:buChar char="-"/>
            </a:pPr>
            <a:r>
              <a:rPr lang="nl-NL" sz="1600" dirty="0"/>
              <a:t>Waarom heb je voor dat onderwerp gekozen?</a:t>
            </a:r>
          </a:p>
          <a:p>
            <a:pPr>
              <a:buFontTx/>
              <a:buChar char="-"/>
            </a:pPr>
            <a:r>
              <a:rPr lang="nl-NL" sz="1600" dirty="0"/>
              <a:t>Op welke manier heb je dat gedaan? </a:t>
            </a:r>
          </a:p>
          <a:p>
            <a:pPr>
              <a:buFontTx/>
              <a:buChar char="-"/>
            </a:pPr>
            <a:r>
              <a:rPr lang="nl-NL" sz="1600" dirty="0"/>
              <a:t>Heb je hier een opdracht bij gemaakt, zo ja wat voor soort opdracht? </a:t>
            </a:r>
          </a:p>
          <a:p>
            <a:pPr>
              <a:buFontTx/>
              <a:buChar char="-"/>
            </a:pPr>
            <a:r>
              <a:rPr lang="nl-NL" sz="1600" dirty="0"/>
              <a:t>Wat vond je er moeilijk/uitdagend aan?</a:t>
            </a:r>
          </a:p>
          <a:p>
            <a:pPr>
              <a:buFontTx/>
              <a:buChar char="-"/>
            </a:pPr>
            <a:r>
              <a:rPr lang="nl-NL" sz="1600" dirty="0"/>
              <a:t>Wat vond je er leuk/interessant aan?</a:t>
            </a:r>
          </a:p>
          <a:p>
            <a:pPr marL="114300" indent="0">
              <a:buNone/>
            </a:pPr>
            <a:endParaRPr lang="nl-NL" sz="1600" dirty="0"/>
          </a:p>
          <a:p>
            <a:pPr marL="114300" indent="0">
              <a:buNone/>
            </a:pPr>
            <a:r>
              <a:rPr lang="nl-NL" sz="1600" b="1" dirty="0"/>
              <a:t>Na 6 minuten gaan we uitwisselen: </a:t>
            </a:r>
            <a:endParaRPr lang="nl-NL" sz="1600" dirty="0"/>
          </a:p>
          <a:p>
            <a:pPr marL="114300" indent="0">
              <a:buNone/>
            </a:pPr>
            <a:r>
              <a:rPr lang="nl-NL" sz="1600" dirty="0"/>
              <a:t>- Wat doet </a:t>
            </a:r>
            <a:r>
              <a:rPr lang="nl-NL" sz="1600" b="1" dirty="0"/>
              <a:t>je gesprekspartner </a:t>
            </a:r>
            <a:r>
              <a:rPr lang="nl-NL" sz="1600" dirty="0"/>
              <a:t>al met actualiteiten? </a:t>
            </a:r>
          </a:p>
          <a:p>
            <a:pPr marL="114300" indent="0">
              <a:buNone/>
            </a:pPr>
            <a:endParaRPr lang="nl-NL" sz="1600" dirty="0"/>
          </a:p>
        </p:txBody>
      </p:sp>
    </p:spTree>
    <p:extLst>
      <p:ext uri="{BB962C8B-B14F-4D97-AF65-F5344CB8AC3E}">
        <p14:creationId xmlns:p14="http://schemas.microsoft.com/office/powerpoint/2010/main" val="3944127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CF6A0A08-4FF3-1BC4-E6F2-7EAFEE7524B1}"/>
              </a:ext>
            </a:extLst>
          </p:cNvPr>
          <p:cNvSpPr/>
          <p:nvPr/>
        </p:nvSpPr>
        <p:spPr>
          <a:xfrm>
            <a:off x="-15174" y="0"/>
            <a:ext cx="9159174" cy="1206365"/>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F79E234-35E6-9054-F794-D920434CB0E6}"/>
              </a:ext>
            </a:extLst>
          </p:cNvPr>
          <p:cNvSpPr>
            <a:spLocks noGrp="1"/>
          </p:cNvSpPr>
          <p:nvPr>
            <p:ph type="title"/>
          </p:nvPr>
        </p:nvSpPr>
        <p:spPr/>
        <p:txBody>
          <a:bodyPr>
            <a:noAutofit/>
          </a:bodyPr>
          <a:lstStyle/>
          <a:p>
            <a:r>
              <a:rPr lang="nl-NL" sz="2400" dirty="0">
                <a:solidFill>
                  <a:schemeClr val="bg1"/>
                </a:solidFill>
              </a:rPr>
              <a:t>Tips die zijn gedeeld tijdens de VECON-workshop </a:t>
            </a:r>
          </a:p>
        </p:txBody>
      </p:sp>
      <p:sp>
        <p:nvSpPr>
          <p:cNvPr id="3" name="Tijdelijke aanduiding voor tekst 2">
            <a:extLst>
              <a:ext uri="{FF2B5EF4-FFF2-40B4-BE49-F238E27FC236}">
                <a16:creationId xmlns:a16="http://schemas.microsoft.com/office/drawing/2014/main" id="{457CD5F2-2347-7C04-9264-2C033F192339}"/>
              </a:ext>
            </a:extLst>
          </p:cNvPr>
          <p:cNvSpPr>
            <a:spLocks noGrp="1"/>
          </p:cNvSpPr>
          <p:nvPr>
            <p:ph type="body" idx="1"/>
          </p:nvPr>
        </p:nvSpPr>
        <p:spPr>
          <a:xfrm>
            <a:off x="311700" y="1234074"/>
            <a:ext cx="3893155" cy="3753561"/>
          </a:xfrm>
        </p:spPr>
        <p:txBody>
          <a:bodyPr>
            <a:normAutofit lnSpcReduction="10000"/>
          </a:bodyPr>
          <a:lstStyle/>
          <a:p>
            <a:r>
              <a:rPr lang="nl-NL" sz="1400" dirty="0"/>
              <a:t>Consistentie. Kies een moment in de week of de planning waarop je regelmatig over actualiteiten praat. </a:t>
            </a:r>
          </a:p>
          <a:p>
            <a:r>
              <a:rPr lang="nl-NL" sz="1400" dirty="0"/>
              <a:t>Het kan kort! Gebruik actualiteiten als een warm-up, tussendoortje of afsluiter.</a:t>
            </a:r>
          </a:p>
          <a:p>
            <a:r>
              <a:rPr lang="nl-NL" sz="1400" dirty="0"/>
              <a:t>Betrek de leerling. Laat hen nieuws meenemen om te presenteren en/of op een nieuwsmuur te plakken.</a:t>
            </a:r>
          </a:p>
          <a:p>
            <a:r>
              <a:rPr lang="nl-NL" sz="1400" dirty="0"/>
              <a:t>Maak er een grote opdracht van, zodat ze het nieuws echt in moeten duiken. Zoals een geschreven opdracht, podcast, nieuwspresentatie.</a:t>
            </a:r>
          </a:p>
        </p:txBody>
      </p:sp>
      <p:sp>
        <p:nvSpPr>
          <p:cNvPr id="4" name="Tijdelijke aanduiding voor tekst 2">
            <a:extLst>
              <a:ext uri="{FF2B5EF4-FFF2-40B4-BE49-F238E27FC236}">
                <a16:creationId xmlns:a16="http://schemas.microsoft.com/office/drawing/2014/main" id="{ABB30C90-720A-4B07-CDF3-55E30C62B44E}"/>
              </a:ext>
            </a:extLst>
          </p:cNvPr>
          <p:cNvSpPr txBox="1">
            <a:spLocks/>
          </p:cNvSpPr>
          <p:nvPr/>
        </p:nvSpPr>
        <p:spPr>
          <a:xfrm>
            <a:off x="4287954" y="1234073"/>
            <a:ext cx="4454264" cy="3753561"/>
          </a:xfrm>
          <a:prstGeom prst="rect">
            <a:avLst/>
          </a:prstGeom>
        </p:spPr>
        <p:txBody>
          <a:bodyPr spcFirstLastPara="1" wrap="square" lIns="91425" tIns="91425" rIns="91425" bIns="91425" anchor="t" anchorCtr="0">
            <a:noAutofit/>
          </a:bodyPr>
          <a:lstStyle>
            <a:lvl1pPr marL="457200" lvl="0" indent="-342900" algn="l" defTabSz="685800" rtl="0" eaLnBrk="1" latinLnBrk="0" hangingPunct="1">
              <a:lnSpc>
                <a:spcPct val="140000"/>
              </a:lnSpc>
              <a:spcBef>
                <a:spcPts val="0"/>
              </a:spcBef>
              <a:spcAft>
                <a:spcPts val="0"/>
              </a:spcAft>
              <a:buSzPts val="1800"/>
              <a:buFont typeface="Arial" panose="020B0604020202020204" pitchFamily="34" charset="0"/>
              <a:buChar char="●"/>
              <a:defRPr sz="1350" kern="1200">
                <a:solidFill>
                  <a:schemeClr val="accent1"/>
                </a:solidFill>
                <a:latin typeface="+mn-lt"/>
                <a:ea typeface="+mn-ea"/>
                <a:cs typeface="+mn-cs"/>
              </a:defRPr>
            </a:lvl1pPr>
            <a:lvl2pPr marL="914400" lvl="1" indent="-317500" algn="l" defTabSz="685800" rtl="0" eaLnBrk="1" latinLnBrk="0" hangingPunct="1">
              <a:lnSpc>
                <a:spcPct val="140000"/>
              </a:lnSpc>
              <a:spcBef>
                <a:spcPts val="0"/>
              </a:spcBef>
              <a:spcAft>
                <a:spcPts val="0"/>
              </a:spcAft>
              <a:buSzPts val="1400"/>
              <a:buFont typeface="Arial" panose="020B0604020202020204" pitchFamily="34" charset="0"/>
              <a:buChar char="○"/>
              <a:defRPr sz="1200" kern="1200">
                <a:solidFill>
                  <a:schemeClr val="accent1"/>
                </a:solidFill>
                <a:latin typeface="+mn-lt"/>
                <a:ea typeface="+mn-ea"/>
                <a:cs typeface="+mn-cs"/>
              </a:defRPr>
            </a:lvl2pPr>
            <a:lvl3pPr marL="1371600" lvl="2" indent="-317500" algn="l" defTabSz="685800" rtl="0" eaLnBrk="1" latinLnBrk="0" hangingPunct="1">
              <a:lnSpc>
                <a:spcPct val="140000"/>
              </a:lnSpc>
              <a:spcBef>
                <a:spcPts val="0"/>
              </a:spcBef>
              <a:spcAft>
                <a:spcPts val="0"/>
              </a:spcAft>
              <a:buSzPts val="1400"/>
              <a:buFont typeface="Arial" panose="020B0604020202020204" pitchFamily="34" charset="0"/>
              <a:buChar char="■"/>
              <a:defRPr sz="1050" kern="1200">
                <a:solidFill>
                  <a:schemeClr val="accent1"/>
                </a:solidFill>
                <a:latin typeface="+mn-lt"/>
                <a:ea typeface="+mn-ea"/>
                <a:cs typeface="+mn-cs"/>
              </a:defRPr>
            </a:lvl3pPr>
            <a:lvl4pPr marL="1828800" lvl="3"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4pPr>
            <a:lvl5pPr marL="2286000" lvl="4"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r>
              <a:rPr lang="nl-NL" sz="1400" dirty="0"/>
              <a:t>Print het uit. Dan kunnen leerlingen het zelf lezen, aantekeningen maken.</a:t>
            </a:r>
          </a:p>
          <a:p>
            <a:r>
              <a:rPr lang="nl-NL" sz="1400" dirty="0"/>
              <a:t>Differentiëren. Laat leerlingen verschillende soorten bronnen onderzoeken.</a:t>
            </a:r>
          </a:p>
          <a:p>
            <a:r>
              <a:rPr lang="nl-NL" sz="1400" dirty="0"/>
              <a:t>Leg een bestand of voorraad aan, zodat je snel iets passends kan vinden.</a:t>
            </a:r>
          </a:p>
          <a:p>
            <a:r>
              <a:rPr lang="nl-NL" sz="1400" dirty="0"/>
              <a:t> AI kan ook ons werk doen. Zoals leesvragen of een opdracht bij een nieuwsbericht bedenken.</a:t>
            </a:r>
          </a:p>
          <a:p>
            <a:r>
              <a:rPr lang="nl-NL" sz="1400" dirty="0"/>
              <a:t>Gebruik wat er is. NOS op 3, Van Onschatbare Waarde, en andere programma’s zijn boeiender dan wanneer wij het uitleggen.</a:t>
            </a:r>
          </a:p>
        </p:txBody>
      </p:sp>
    </p:spTree>
    <p:extLst>
      <p:ext uri="{BB962C8B-B14F-4D97-AF65-F5344CB8AC3E}">
        <p14:creationId xmlns:p14="http://schemas.microsoft.com/office/powerpoint/2010/main" val="240803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Maak een les(opener) op basis van een actualiteit</a:t>
            </a:r>
          </a:p>
        </p:txBody>
      </p:sp>
      <p:sp>
        <p:nvSpPr>
          <p:cNvPr id="119" name="Google Shape;119;p23"/>
          <p:cNvSpPr txBox="1">
            <a:spLocks noGrp="1"/>
          </p:cNvSpPr>
          <p:nvPr>
            <p:ph type="body" idx="1"/>
          </p:nvPr>
        </p:nvSpPr>
        <p:spPr>
          <a:xfrm>
            <a:off x="311700" y="1234074"/>
            <a:ext cx="8226510" cy="3909425"/>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dirty="0">
                <a:latin typeface="+mj-lt"/>
              </a:rPr>
              <a:t>Vorm</a:t>
            </a:r>
          </a:p>
          <a:p>
            <a:pPr marL="285750" indent="-285750"/>
            <a:r>
              <a:rPr lang="en" sz="1600" dirty="0"/>
              <a:t>Hoe wil je de actualiteit presenteren? Moeten ze iets lezen, kijken of luisteren? </a:t>
            </a:r>
          </a:p>
          <a:p>
            <a:pPr marL="285750" indent="-285750"/>
            <a:r>
              <a:rPr lang="en" sz="1600" dirty="0"/>
              <a:t>Hoeveel tijd heb je om het voor te bereiden? </a:t>
            </a:r>
          </a:p>
          <a:p>
            <a:pPr marL="285750" indent="-285750"/>
            <a:r>
              <a:rPr lang="en" sz="1600" dirty="0"/>
              <a:t> Hoeveel tijd heb je in de les?</a:t>
            </a:r>
          </a:p>
          <a:p>
            <a:pPr marL="0" lvl="0" indent="0" algn="l" rtl="0">
              <a:spcBef>
                <a:spcPts val="0"/>
              </a:spcBef>
              <a:spcAft>
                <a:spcPts val="0"/>
              </a:spcAft>
              <a:buNone/>
            </a:pPr>
            <a:endParaRPr lang="nl-NL" sz="1600" dirty="0"/>
          </a:p>
          <a:p>
            <a:pPr marL="0" lvl="0" indent="0" algn="l" rtl="0">
              <a:spcBef>
                <a:spcPts val="0"/>
              </a:spcBef>
              <a:spcAft>
                <a:spcPts val="0"/>
              </a:spcAft>
              <a:buNone/>
            </a:pPr>
            <a:r>
              <a:rPr lang="nl-NL" sz="1600" dirty="0">
                <a:latin typeface="+mj-lt"/>
              </a:rPr>
              <a:t>Inhoud</a:t>
            </a:r>
            <a:endParaRPr sz="1600" dirty="0">
              <a:latin typeface="+mj-lt"/>
            </a:endParaRPr>
          </a:p>
          <a:p>
            <a:pPr>
              <a:spcBef>
                <a:spcPts val="1200"/>
              </a:spcBef>
            </a:pPr>
            <a:r>
              <a:rPr lang="en" sz="1600" dirty="0"/>
              <a:t>Wat gebeurt er? </a:t>
            </a:r>
          </a:p>
          <a:p>
            <a:r>
              <a:rPr lang="en" sz="1600" dirty="0"/>
              <a:t>In welke historische/geografische context? </a:t>
            </a:r>
            <a:endParaRPr sz="1600" dirty="0"/>
          </a:p>
          <a:p>
            <a:r>
              <a:rPr lang="en" sz="1600" dirty="0"/>
              <a:t>Waarom is dat boeiend? Wat heeft de leerling aan deze kennis?</a:t>
            </a:r>
            <a:endParaRPr sz="1600" dirty="0"/>
          </a:p>
          <a:p>
            <a:r>
              <a:rPr lang="nl-NL" sz="1600" dirty="0"/>
              <a:t>Welke economische concepten helpen ons om het te begrijpen?</a:t>
            </a:r>
          </a:p>
          <a:p>
            <a:r>
              <a:rPr lang="en" sz="1600" dirty="0"/>
              <a:t>Wat wil je dat de leerling hier van leert? (toets dit in een opdracht)</a:t>
            </a:r>
            <a:endParaRPr sz="1600" dirty="0"/>
          </a:p>
        </p:txBody>
      </p:sp>
      <p:sp>
        <p:nvSpPr>
          <p:cNvPr id="4" name="Google Shape;119;p23">
            <a:extLst>
              <a:ext uri="{FF2B5EF4-FFF2-40B4-BE49-F238E27FC236}">
                <a16:creationId xmlns:a16="http://schemas.microsoft.com/office/drawing/2014/main" id="{93E22BAE-B94F-A714-B0C3-B494E93CA251}"/>
              </a:ext>
            </a:extLst>
          </p:cNvPr>
          <p:cNvSpPr txBox="1">
            <a:spLocks/>
          </p:cNvSpPr>
          <p:nvPr/>
        </p:nvSpPr>
        <p:spPr>
          <a:xfrm>
            <a:off x="5936343" y="3490686"/>
            <a:ext cx="3142343" cy="1326242"/>
          </a:xfrm>
          <a:prstGeom prst="rect">
            <a:avLst/>
          </a:prstGeom>
        </p:spPr>
        <p:txBody>
          <a:bodyPr spcFirstLastPara="1" wrap="square" lIns="91425" tIns="91425" rIns="91425" bIns="91425" anchor="t" anchorCtr="0">
            <a:normAutofit/>
          </a:bodyPr>
          <a:lstStyle>
            <a:lvl1pPr marL="457200" lvl="0" indent="-342900" algn="l" defTabSz="685800" rtl="0" eaLnBrk="1" latinLnBrk="0" hangingPunct="1">
              <a:lnSpc>
                <a:spcPct val="140000"/>
              </a:lnSpc>
              <a:spcBef>
                <a:spcPts val="0"/>
              </a:spcBef>
              <a:spcAft>
                <a:spcPts val="0"/>
              </a:spcAft>
              <a:buSzPts val="1800"/>
              <a:buFont typeface="Arial" panose="020B0604020202020204" pitchFamily="34" charset="0"/>
              <a:buChar char="●"/>
              <a:defRPr sz="1350" kern="1200">
                <a:solidFill>
                  <a:schemeClr val="accent1"/>
                </a:solidFill>
                <a:latin typeface="+mn-lt"/>
                <a:ea typeface="+mn-ea"/>
                <a:cs typeface="+mn-cs"/>
              </a:defRPr>
            </a:lvl1pPr>
            <a:lvl2pPr marL="914400" lvl="1" indent="-317500" algn="l" defTabSz="685800" rtl="0" eaLnBrk="1" latinLnBrk="0" hangingPunct="1">
              <a:lnSpc>
                <a:spcPct val="140000"/>
              </a:lnSpc>
              <a:spcBef>
                <a:spcPts val="0"/>
              </a:spcBef>
              <a:spcAft>
                <a:spcPts val="0"/>
              </a:spcAft>
              <a:buSzPts val="1400"/>
              <a:buFont typeface="Arial" panose="020B0604020202020204" pitchFamily="34" charset="0"/>
              <a:buChar char="○"/>
              <a:defRPr sz="1200" kern="1200">
                <a:solidFill>
                  <a:schemeClr val="accent1"/>
                </a:solidFill>
                <a:latin typeface="+mn-lt"/>
                <a:ea typeface="+mn-ea"/>
                <a:cs typeface="+mn-cs"/>
              </a:defRPr>
            </a:lvl2pPr>
            <a:lvl3pPr marL="1371600" lvl="2" indent="-317500" algn="l" defTabSz="685800" rtl="0" eaLnBrk="1" latinLnBrk="0" hangingPunct="1">
              <a:lnSpc>
                <a:spcPct val="140000"/>
              </a:lnSpc>
              <a:spcBef>
                <a:spcPts val="0"/>
              </a:spcBef>
              <a:spcAft>
                <a:spcPts val="0"/>
              </a:spcAft>
              <a:buSzPts val="1400"/>
              <a:buFont typeface="Arial" panose="020B0604020202020204" pitchFamily="34" charset="0"/>
              <a:buChar char="■"/>
              <a:defRPr sz="1050" kern="1200">
                <a:solidFill>
                  <a:schemeClr val="accent1"/>
                </a:solidFill>
                <a:latin typeface="+mn-lt"/>
                <a:ea typeface="+mn-ea"/>
                <a:cs typeface="+mn-cs"/>
              </a:defRPr>
            </a:lvl3pPr>
            <a:lvl4pPr marL="1828800" lvl="3"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4pPr>
            <a:lvl5pPr marL="2286000" lvl="4" indent="-317500" algn="l" defTabSz="685800" rtl="0" eaLnBrk="1" latinLnBrk="0" hangingPunct="1">
              <a:lnSpc>
                <a:spcPct val="140000"/>
              </a:lnSpc>
              <a:spcBef>
                <a:spcPts val="0"/>
              </a:spcBef>
              <a:spcAft>
                <a:spcPts val="0"/>
              </a:spcAft>
              <a:buSzPts val="1400"/>
              <a:buFont typeface="Arial" panose="020B0604020202020204" pitchFamily="34" charset="0"/>
              <a:buChar char="○"/>
              <a:defRPr sz="900" kern="1200">
                <a:solidFill>
                  <a:schemeClr val="accent1"/>
                </a:solidFill>
                <a:latin typeface="+mn-lt"/>
                <a:ea typeface="+mn-ea"/>
                <a:cs typeface="+mn-cs"/>
              </a:defRPr>
            </a:lvl5pPr>
            <a:lvl6pPr marL="2743200" lvl="5"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0"/>
              </a:spcBef>
              <a:spcAft>
                <a:spcPts val="0"/>
              </a:spcAft>
              <a:buSzPts val="1400"/>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nl-NL" sz="1200" i="1" dirty="0"/>
              <a:t>Je hebt    _30__mins</a:t>
            </a:r>
          </a:p>
          <a:p>
            <a:pPr marL="0" indent="0" algn="r">
              <a:buNone/>
            </a:pPr>
            <a:r>
              <a:rPr lang="nl-NL" sz="1200" i="1" dirty="0"/>
              <a:t>Klassikaal bespreken om    __14:45___</a:t>
            </a:r>
          </a:p>
          <a:p>
            <a:pPr marL="0" indent="0" algn="r">
              <a:buNone/>
            </a:pPr>
            <a:endParaRPr lang="nl-NL" sz="1200" i="1" dirty="0"/>
          </a:p>
          <a:p>
            <a:pPr marL="0" indent="0" algn="r">
              <a:buNone/>
            </a:pPr>
            <a:r>
              <a:rPr lang="nl-NL" sz="1200" i="1" dirty="0"/>
              <a:t>Eerder klaar? Help elkaar!</a:t>
            </a:r>
          </a:p>
          <a:p>
            <a:pPr marL="0" indent="0">
              <a:buNone/>
            </a:pPr>
            <a:endParaRPr lang="nl-NL" sz="1200" dirty="0"/>
          </a:p>
          <a:p>
            <a:pPr marL="0" indent="0">
              <a:buNone/>
            </a:pPr>
            <a:endParaRPr lang="nl-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99A04334-45A9-4F91-BCE9-8F0F4F104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064" y="259413"/>
            <a:ext cx="4535110" cy="2826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5E0DA37-6A2A-1022-8169-B6FE3BD040F7}"/>
              </a:ext>
            </a:extLst>
          </p:cNvPr>
          <p:cNvSpPr>
            <a:spLocks noGrp="1"/>
          </p:cNvSpPr>
          <p:nvPr>
            <p:ph type="title"/>
          </p:nvPr>
        </p:nvSpPr>
        <p:spPr>
          <a:xfrm>
            <a:off x="628650" y="3213690"/>
            <a:ext cx="4052325" cy="1100470"/>
          </a:xfrm>
        </p:spPr>
        <p:txBody>
          <a:bodyPr vert="horz" lIns="91440" tIns="45720" rIns="91440" bIns="45720" rtlCol="0" anchor="b">
            <a:normAutofit/>
          </a:bodyPr>
          <a:lstStyle/>
          <a:p>
            <a:pPr defTabSz="914400">
              <a:spcBef>
                <a:spcPct val="0"/>
              </a:spcBef>
            </a:pPr>
            <a:r>
              <a:rPr lang="en-US" sz="3400" dirty="0" err="1"/>
              <a:t>Discussie</a:t>
            </a:r>
            <a:r>
              <a:rPr lang="en-US" sz="3400" dirty="0"/>
              <a:t> </a:t>
            </a:r>
            <a:br>
              <a:rPr lang="en-US" sz="3400" dirty="0"/>
            </a:br>
            <a:r>
              <a:rPr lang="en-US" sz="3400" dirty="0" err="1"/>
              <a:t>en</a:t>
            </a:r>
            <a:r>
              <a:rPr lang="en-US" sz="3400" dirty="0"/>
              <a:t> </a:t>
            </a:r>
            <a:r>
              <a:rPr lang="en-US" sz="3400" dirty="0" err="1"/>
              <a:t>afronden</a:t>
            </a:r>
            <a:endParaRPr lang="en-US" sz="3400" dirty="0"/>
          </a:p>
        </p:txBody>
      </p:sp>
      <p:pic>
        <p:nvPicPr>
          <p:cNvPr id="4" name="Picture 4" descr="Voorvertoning van afbeelding">
            <a:extLst>
              <a:ext uri="{FF2B5EF4-FFF2-40B4-BE49-F238E27FC236}">
                <a16:creationId xmlns:a16="http://schemas.microsoft.com/office/drawing/2014/main" id="{74AB7D8B-77DC-5A45-BDFC-F9A2EE0DD9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72" b="43381"/>
          <a:stretch/>
        </p:blipFill>
        <p:spPr bwMode="auto">
          <a:xfrm>
            <a:off x="283829" y="375705"/>
            <a:ext cx="4565403" cy="2568048"/>
          </a:xfrm>
          <a:prstGeom prst="rect">
            <a:avLst/>
          </a:prstGeom>
          <a:extLst>
            <a:ext uri="{909E8E84-426E-40DD-AFC4-6F175D3DCCD1}">
              <a14:hiddenFill xmlns:a14="http://schemas.microsoft.com/office/drawing/2010/main">
                <a:solidFill>
                  <a:srgbClr val="FFFFFF"/>
                </a:solidFill>
              </a14:hiddenFill>
            </a:ext>
          </a:extLst>
        </p:spPr>
      </p:pic>
      <p:sp>
        <p:nvSpPr>
          <p:cNvPr id="3" name="Tijdelijke aanduiding voor tekst 2">
            <a:extLst>
              <a:ext uri="{FF2B5EF4-FFF2-40B4-BE49-F238E27FC236}">
                <a16:creationId xmlns:a16="http://schemas.microsoft.com/office/drawing/2014/main" id="{E3612187-A168-4DF8-EDBC-7A83106249A3}"/>
              </a:ext>
            </a:extLst>
          </p:cNvPr>
          <p:cNvSpPr>
            <a:spLocks noGrp="1"/>
          </p:cNvSpPr>
          <p:nvPr>
            <p:ph type="body" idx="1"/>
          </p:nvPr>
        </p:nvSpPr>
        <p:spPr>
          <a:xfrm>
            <a:off x="4978535" y="600075"/>
            <a:ext cx="2933624" cy="3654453"/>
          </a:xfrm>
        </p:spPr>
        <p:txBody>
          <a:bodyPr vert="horz" lIns="91440" tIns="45720" rIns="91440" bIns="45720" rtlCol="0" anchor="t">
            <a:normAutofit lnSpcReduction="10000"/>
          </a:bodyPr>
          <a:lstStyle/>
          <a:p>
            <a:pPr marL="0" lvl="0" indent="0" defTabSz="914400">
              <a:lnSpc>
                <a:spcPct val="130000"/>
              </a:lnSpc>
              <a:spcBef>
                <a:spcPts val="0"/>
              </a:spcBef>
              <a:spcAft>
                <a:spcPts val="0"/>
              </a:spcAft>
              <a:buNone/>
            </a:pPr>
            <a:r>
              <a:rPr lang="en-US" sz="1200" dirty="0"/>
              <a:t>Het </a:t>
            </a:r>
            <a:r>
              <a:rPr lang="en-US" sz="1200" dirty="0" err="1"/>
              <a:t>economieonderwijs</a:t>
            </a:r>
            <a:r>
              <a:rPr lang="en-US" sz="1200" dirty="0"/>
              <a:t> </a:t>
            </a:r>
            <a:r>
              <a:rPr lang="en-US" sz="1200" dirty="0" err="1"/>
              <a:t>moet</a:t>
            </a:r>
            <a:r>
              <a:rPr lang="en-US" sz="1200" dirty="0"/>
              <a:t> </a:t>
            </a:r>
            <a:r>
              <a:rPr lang="en-US" sz="1200" dirty="0" err="1"/>
              <a:t>leerlingen</a:t>
            </a:r>
            <a:r>
              <a:rPr lang="en-US" sz="1200" dirty="0"/>
              <a:t> </a:t>
            </a:r>
            <a:r>
              <a:rPr lang="en-US" sz="1200" dirty="0" err="1"/>
              <a:t>helpen</a:t>
            </a:r>
            <a:r>
              <a:rPr lang="en-US" sz="1200" dirty="0"/>
              <a:t> om </a:t>
            </a:r>
            <a:r>
              <a:rPr lang="en-US" sz="1200" dirty="0" err="1"/>
              <a:t>actief</a:t>
            </a:r>
            <a:r>
              <a:rPr lang="en-US" sz="1200" dirty="0"/>
              <a:t> </a:t>
            </a:r>
            <a:r>
              <a:rPr lang="en-US" sz="1200" dirty="0" err="1"/>
              <a:t>te</a:t>
            </a:r>
            <a:r>
              <a:rPr lang="en-US" sz="1200" dirty="0"/>
              <a:t> </a:t>
            </a:r>
            <a:r>
              <a:rPr lang="en-US" sz="1200" dirty="0" err="1"/>
              <a:t>participeren</a:t>
            </a:r>
            <a:r>
              <a:rPr lang="en-US" sz="1200" dirty="0"/>
              <a:t> in de </a:t>
            </a:r>
            <a:r>
              <a:rPr lang="en-US" sz="1200" dirty="0" err="1"/>
              <a:t>maatschappij</a:t>
            </a:r>
            <a:r>
              <a:rPr lang="en-US" sz="1200" dirty="0"/>
              <a:t>. </a:t>
            </a:r>
            <a:r>
              <a:rPr lang="en-US" sz="1200" dirty="0" err="1"/>
              <a:t>Hiervoor</a:t>
            </a:r>
            <a:r>
              <a:rPr lang="en-US" sz="1200" dirty="0"/>
              <a:t> </a:t>
            </a:r>
            <a:r>
              <a:rPr lang="en-US" sz="1200" dirty="0" err="1"/>
              <a:t>zou</a:t>
            </a:r>
            <a:r>
              <a:rPr lang="en-US" sz="1200" dirty="0"/>
              <a:t> er </a:t>
            </a:r>
            <a:r>
              <a:rPr lang="en-US" sz="1200" dirty="0" err="1"/>
              <a:t>meer</a:t>
            </a:r>
            <a:r>
              <a:rPr lang="en-US" sz="1200" dirty="0"/>
              <a:t> </a:t>
            </a:r>
            <a:r>
              <a:rPr lang="en-US" sz="1200" dirty="0" err="1"/>
              <a:t>aandacht</a:t>
            </a:r>
            <a:r>
              <a:rPr lang="en-US" sz="1200" dirty="0"/>
              <a:t> </a:t>
            </a:r>
            <a:r>
              <a:rPr lang="en-US" sz="1200" dirty="0" err="1"/>
              <a:t>moeten</a:t>
            </a:r>
            <a:r>
              <a:rPr lang="en-US" sz="1200" dirty="0"/>
              <a:t> </a:t>
            </a:r>
            <a:r>
              <a:rPr lang="en-US" sz="1200" dirty="0" err="1"/>
              <a:t>zijn</a:t>
            </a:r>
            <a:r>
              <a:rPr lang="en-US" sz="1200" dirty="0"/>
              <a:t> </a:t>
            </a:r>
            <a:r>
              <a:rPr lang="en-US" sz="1200" dirty="0" err="1"/>
              <a:t>voor</a:t>
            </a:r>
            <a:endParaRPr lang="en-US" sz="1200" dirty="0"/>
          </a:p>
          <a:p>
            <a:pPr marL="457200" lvl="0" indent="-228600" defTabSz="914400">
              <a:lnSpc>
                <a:spcPct val="130000"/>
              </a:lnSpc>
              <a:spcBef>
                <a:spcPts val="1200"/>
              </a:spcBef>
              <a:spcAft>
                <a:spcPts val="0"/>
              </a:spcAft>
              <a:buSzPts val="1800"/>
              <a:buFont typeface="Arial" panose="020B0604020202020204" pitchFamily="34" charset="0"/>
              <a:buChar char="•"/>
            </a:pPr>
            <a:r>
              <a:rPr lang="en-US" sz="1200" dirty="0" err="1"/>
              <a:t>Pluralisme</a:t>
            </a:r>
            <a:r>
              <a:rPr lang="en-US" sz="1200" dirty="0"/>
              <a:t> </a:t>
            </a:r>
            <a:r>
              <a:rPr lang="en-US" sz="1200" dirty="0" err="1"/>
              <a:t>en</a:t>
            </a:r>
            <a:r>
              <a:rPr lang="en-US" sz="1200" dirty="0"/>
              <a:t> </a:t>
            </a:r>
            <a:r>
              <a:rPr lang="en-US" sz="1200" dirty="0" err="1"/>
              <a:t>verschillende</a:t>
            </a:r>
            <a:r>
              <a:rPr lang="en-US" sz="1200" dirty="0"/>
              <a:t> </a:t>
            </a:r>
            <a:r>
              <a:rPr lang="en-US" sz="1200" dirty="0" err="1"/>
              <a:t>perspectieven</a:t>
            </a:r>
            <a:endParaRPr lang="en-US" sz="1200" dirty="0"/>
          </a:p>
          <a:p>
            <a:pPr marL="457200" lvl="0" indent="-228600" defTabSz="914400">
              <a:lnSpc>
                <a:spcPct val="130000"/>
              </a:lnSpc>
              <a:spcBef>
                <a:spcPts val="0"/>
              </a:spcBef>
              <a:spcAft>
                <a:spcPts val="0"/>
              </a:spcAft>
              <a:buSzPts val="1800"/>
              <a:buFont typeface="Arial" panose="020B0604020202020204" pitchFamily="34" charset="0"/>
              <a:buChar char="•"/>
            </a:pPr>
            <a:r>
              <a:rPr lang="en-US" sz="1200" dirty="0" err="1"/>
              <a:t>Echte</a:t>
            </a:r>
            <a:r>
              <a:rPr lang="en-US" sz="1200" dirty="0"/>
              <a:t> </a:t>
            </a:r>
            <a:r>
              <a:rPr lang="en-US" sz="1200" dirty="0" err="1"/>
              <a:t>wereld</a:t>
            </a:r>
            <a:r>
              <a:rPr lang="en-US" sz="1200" dirty="0"/>
              <a:t> </a:t>
            </a:r>
            <a:r>
              <a:rPr lang="en-US" sz="1200" dirty="0" err="1"/>
              <a:t>uitleggen</a:t>
            </a:r>
            <a:r>
              <a:rPr lang="en-US" sz="1200" dirty="0"/>
              <a:t> </a:t>
            </a:r>
            <a:r>
              <a:rPr lang="en-US" sz="1200" dirty="0" err="1"/>
              <a:t>aan</a:t>
            </a:r>
            <a:r>
              <a:rPr lang="en-US" sz="1200" dirty="0"/>
              <a:t> de hand van </a:t>
            </a:r>
            <a:r>
              <a:rPr lang="en-US" sz="1200" dirty="0" err="1"/>
              <a:t>concepten</a:t>
            </a:r>
            <a:r>
              <a:rPr lang="en-US" sz="1200" dirty="0"/>
              <a:t>, </a:t>
            </a:r>
            <a:r>
              <a:rPr lang="en-US" sz="1200" dirty="0" err="1"/>
              <a:t>niet</a:t>
            </a:r>
            <a:r>
              <a:rPr lang="en-US" sz="1200" dirty="0"/>
              <a:t> </a:t>
            </a:r>
            <a:r>
              <a:rPr lang="en-US" sz="1200" dirty="0" err="1"/>
              <a:t>andersom</a:t>
            </a:r>
            <a:endParaRPr lang="en-US" sz="1200" dirty="0"/>
          </a:p>
          <a:p>
            <a:pPr marL="457200" lvl="0" indent="-228600" defTabSz="914400">
              <a:lnSpc>
                <a:spcPct val="130000"/>
              </a:lnSpc>
              <a:spcBef>
                <a:spcPts val="0"/>
              </a:spcBef>
              <a:spcAft>
                <a:spcPts val="0"/>
              </a:spcAft>
              <a:buSzPts val="1800"/>
              <a:buFont typeface="Arial" panose="020B0604020202020204" pitchFamily="34" charset="0"/>
              <a:buChar char="•"/>
            </a:pPr>
            <a:r>
              <a:rPr lang="en-US" sz="1200" dirty="0" err="1"/>
              <a:t>Handelingsperspectief</a:t>
            </a:r>
            <a:r>
              <a:rPr lang="en-US" sz="1200" dirty="0"/>
              <a:t> </a:t>
            </a:r>
            <a:r>
              <a:rPr lang="en-US" sz="1200" dirty="0" err="1"/>
              <a:t>voor</a:t>
            </a:r>
            <a:r>
              <a:rPr lang="en-US" sz="1200" dirty="0"/>
              <a:t> de </a:t>
            </a:r>
            <a:r>
              <a:rPr lang="en-US" sz="1200" dirty="0" err="1"/>
              <a:t>leerling</a:t>
            </a:r>
            <a:endParaRPr lang="en-US" sz="1200" i="1" dirty="0"/>
          </a:p>
          <a:p>
            <a:pPr marL="0" lvl="0" indent="0" defTabSz="914400">
              <a:lnSpc>
                <a:spcPct val="130000"/>
              </a:lnSpc>
              <a:spcBef>
                <a:spcPts val="1200"/>
              </a:spcBef>
              <a:spcAft>
                <a:spcPts val="1200"/>
              </a:spcAft>
              <a:buNone/>
            </a:pPr>
            <a:r>
              <a:rPr lang="en-US" sz="1200" i="1" dirty="0"/>
              <a:t>Aan het </a:t>
            </a:r>
            <a:r>
              <a:rPr lang="en-US" sz="1200" i="1" dirty="0" err="1"/>
              <a:t>einde</a:t>
            </a:r>
            <a:r>
              <a:rPr lang="en-US" sz="1200" i="1" dirty="0"/>
              <a:t> van </a:t>
            </a:r>
            <a:r>
              <a:rPr lang="en-US" sz="1200" i="1" dirty="0" err="1"/>
              <a:t>deze</a:t>
            </a:r>
            <a:r>
              <a:rPr lang="en-US" sz="1200" i="1" dirty="0"/>
              <a:t> </a:t>
            </a:r>
            <a:r>
              <a:rPr lang="en-US" sz="1200" i="1" dirty="0" err="1"/>
              <a:t>werkwinkel</a:t>
            </a:r>
            <a:r>
              <a:rPr lang="en-US" sz="1200" i="1" dirty="0"/>
              <a:t>… </a:t>
            </a:r>
            <a:r>
              <a:rPr lang="en-US" sz="1200" i="1" dirty="0" err="1"/>
              <a:t>kan</a:t>
            </a:r>
            <a:r>
              <a:rPr lang="en-US" sz="1200" i="1" dirty="0"/>
              <a:t> </a:t>
            </a:r>
            <a:r>
              <a:rPr lang="en-US" sz="1200" i="1" dirty="0" err="1"/>
              <a:t>jij</a:t>
            </a:r>
            <a:r>
              <a:rPr lang="en-US" sz="1200" i="1" dirty="0"/>
              <a:t> het </a:t>
            </a:r>
            <a:r>
              <a:rPr lang="en-US" sz="1200" i="1" dirty="0" err="1"/>
              <a:t>nieuws</a:t>
            </a:r>
            <a:r>
              <a:rPr lang="en-US" sz="1200" i="1" dirty="0"/>
              <a:t> </a:t>
            </a:r>
            <a:r>
              <a:rPr lang="en-US" sz="1200" i="1" dirty="0" err="1"/>
              <a:t>gebruiken</a:t>
            </a:r>
            <a:r>
              <a:rPr lang="en-US" sz="1200" i="1" dirty="0"/>
              <a:t> in de </a:t>
            </a:r>
            <a:r>
              <a:rPr lang="en-US" sz="1200" i="1" dirty="0" err="1"/>
              <a:t>klas</a:t>
            </a:r>
            <a:r>
              <a:rPr lang="en-US" sz="1200" i="1" dirty="0"/>
              <a:t> door er </a:t>
            </a:r>
            <a:r>
              <a:rPr lang="en-US" sz="1200" i="1" dirty="0" err="1"/>
              <a:t>concepten</a:t>
            </a:r>
            <a:r>
              <a:rPr lang="en-US" sz="1200" i="1" dirty="0"/>
              <a:t> </a:t>
            </a:r>
            <a:r>
              <a:rPr lang="en-US" sz="1200" i="1" dirty="0" err="1"/>
              <a:t>en</a:t>
            </a:r>
            <a:r>
              <a:rPr lang="en-US" sz="1200" i="1" dirty="0"/>
              <a:t> de </a:t>
            </a:r>
            <a:r>
              <a:rPr lang="en-US" sz="1200" i="1" dirty="0" err="1"/>
              <a:t>persoonlijke</a:t>
            </a:r>
            <a:r>
              <a:rPr lang="en-US" sz="1200" i="1" dirty="0"/>
              <a:t> </a:t>
            </a:r>
            <a:r>
              <a:rPr lang="en-US" sz="1200" i="1" dirty="0" err="1"/>
              <a:t>relevantie</a:t>
            </a:r>
            <a:r>
              <a:rPr lang="en-US" sz="1200" i="1" dirty="0"/>
              <a:t> </a:t>
            </a:r>
            <a:r>
              <a:rPr lang="en-US" sz="1200" i="1" dirty="0" err="1"/>
              <a:t>voor</a:t>
            </a:r>
            <a:r>
              <a:rPr lang="en-US" sz="1200" i="1" dirty="0"/>
              <a:t> </a:t>
            </a:r>
            <a:r>
              <a:rPr lang="en-US" sz="1200" i="1" dirty="0" err="1"/>
              <a:t>scholieren</a:t>
            </a:r>
            <a:r>
              <a:rPr lang="en-US" sz="1200" i="1" dirty="0"/>
              <a:t> </a:t>
            </a:r>
            <a:r>
              <a:rPr lang="en-US" sz="1200" i="1" dirty="0" err="1"/>
              <a:t>aan</a:t>
            </a:r>
            <a:r>
              <a:rPr lang="en-US" sz="1200" i="1" dirty="0"/>
              <a:t> </a:t>
            </a:r>
            <a:r>
              <a:rPr lang="en-US" sz="1200" i="1" dirty="0" err="1"/>
              <a:t>te</a:t>
            </a:r>
            <a:r>
              <a:rPr lang="en-US" sz="1200" i="1" dirty="0"/>
              <a:t> </a:t>
            </a:r>
            <a:r>
              <a:rPr lang="en-US" sz="1200" i="1" dirty="0" err="1"/>
              <a:t>linken</a:t>
            </a:r>
            <a:r>
              <a:rPr lang="en-US" sz="1200" i="1" dirty="0"/>
              <a:t>.</a:t>
            </a:r>
          </a:p>
        </p:txBody>
      </p:sp>
      <p:cxnSp>
        <p:nvCxnSpPr>
          <p:cNvPr id="27" name="Straight Connector 26">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30335" y="259413"/>
            <a:ext cx="0" cy="427616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76D832-527B-45C0-8F01-17AA4D9024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4647" y="3086099"/>
            <a:ext cx="45545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692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39D236-BF88-018B-79F0-0786805030B1}"/>
              </a:ext>
            </a:extLst>
          </p:cNvPr>
          <p:cNvSpPr>
            <a:spLocks noGrp="1"/>
          </p:cNvSpPr>
          <p:nvPr>
            <p:ph type="title"/>
          </p:nvPr>
        </p:nvSpPr>
        <p:spPr/>
        <p:txBody>
          <a:bodyPr>
            <a:normAutofit fontScale="90000"/>
          </a:bodyPr>
          <a:lstStyle/>
          <a:p>
            <a:r>
              <a:rPr lang="nl-NL" dirty="0"/>
              <a:t>Verder praten?</a:t>
            </a:r>
          </a:p>
        </p:txBody>
      </p:sp>
      <p:sp>
        <p:nvSpPr>
          <p:cNvPr id="3" name="Tijdelijke aanduiding voor tekst 2">
            <a:extLst>
              <a:ext uri="{FF2B5EF4-FFF2-40B4-BE49-F238E27FC236}">
                <a16:creationId xmlns:a16="http://schemas.microsoft.com/office/drawing/2014/main" id="{E652DFC2-BA40-4C5A-09F2-40EAF748CAF4}"/>
              </a:ext>
            </a:extLst>
          </p:cNvPr>
          <p:cNvSpPr>
            <a:spLocks noGrp="1"/>
          </p:cNvSpPr>
          <p:nvPr>
            <p:ph type="body" idx="1"/>
          </p:nvPr>
        </p:nvSpPr>
        <p:spPr>
          <a:xfrm>
            <a:off x="2690622" y="1234074"/>
            <a:ext cx="3698748" cy="3909425"/>
          </a:xfrm>
        </p:spPr>
        <p:txBody>
          <a:bodyPr>
            <a:normAutofit/>
          </a:bodyPr>
          <a:lstStyle/>
          <a:p>
            <a:pPr marL="0" lvl="0" indent="0" algn="r" rtl="0">
              <a:spcBef>
                <a:spcPts val="0"/>
              </a:spcBef>
              <a:spcAft>
                <a:spcPts val="0"/>
              </a:spcAft>
              <a:buNone/>
            </a:pPr>
            <a:r>
              <a:rPr lang="nl-NL" sz="1600" dirty="0"/>
              <a:t>Whatsapp-groep voor economiedocenten, </a:t>
            </a:r>
            <a:br>
              <a:rPr lang="nl-NL" sz="1600" dirty="0"/>
            </a:br>
            <a:r>
              <a:rPr lang="nl-NL" sz="1600" dirty="0"/>
              <a:t>om inspiratie en materialen te delen → </a:t>
            </a:r>
          </a:p>
          <a:p>
            <a:pPr marL="0" lvl="0" indent="0" algn="l" rtl="0">
              <a:spcBef>
                <a:spcPts val="0"/>
              </a:spcBef>
              <a:spcAft>
                <a:spcPts val="0"/>
              </a:spcAft>
              <a:buNone/>
            </a:pPr>
            <a:endParaRPr lang="nl-NL" sz="1600" dirty="0"/>
          </a:p>
          <a:p>
            <a:pPr marL="0" lvl="0" indent="0" algn="l" rtl="0">
              <a:spcBef>
                <a:spcPts val="1200"/>
              </a:spcBef>
              <a:spcAft>
                <a:spcPts val="0"/>
              </a:spcAft>
              <a:buNone/>
            </a:pPr>
            <a:r>
              <a:rPr lang="nl-NL" sz="1600" dirty="0"/>
              <a:t>Voeg mij toe aan je LinkedIn netwerk: </a:t>
            </a:r>
            <a:br>
              <a:rPr lang="nl-NL" sz="1600" dirty="0"/>
            </a:br>
            <a:r>
              <a:rPr lang="nl-NL" sz="1600" dirty="0"/>
              <a:t>Irene </a:t>
            </a:r>
            <a:r>
              <a:rPr lang="nl-NL" sz="1600" dirty="0" err="1"/>
              <a:t>Odile</a:t>
            </a:r>
            <a:r>
              <a:rPr lang="nl-NL" sz="1600" dirty="0"/>
              <a:t> de Vries</a:t>
            </a:r>
          </a:p>
          <a:p>
            <a:pPr marL="0" lvl="0" indent="0" algn="l" rtl="0">
              <a:spcBef>
                <a:spcPts val="1200"/>
              </a:spcBef>
              <a:spcAft>
                <a:spcPts val="0"/>
              </a:spcAft>
              <a:buNone/>
            </a:pPr>
            <a:endParaRPr lang="nl-NL" sz="1600" dirty="0"/>
          </a:p>
          <a:p>
            <a:pPr marL="0" lvl="0" indent="0" algn="l" rtl="0">
              <a:spcBef>
                <a:spcPts val="1200"/>
              </a:spcBef>
              <a:spcAft>
                <a:spcPts val="0"/>
              </a:spcAft>
              <a:buNone/>
            </a:pPr>
            <a:endParaRPr lang="nl-NL" sz="1600" dirty="0"/>
          </a:p>
          <a:p>
            <a:pPr marL="0" lvl="0" indent="0" algn="l" rtl="0">
              <a:spcBef>
                <a:spcPts val="1200"/>
              </a:spcBef>
              <a:spcAft>
                <a:spcPts val="0"/>
              </a:spcAft>
              <a:buNone/>
            </a:pPr>
            <a:r>
              <a:rPr lang="nl-NL" sz="1600" dirty="0"/>
              <a:t>Feedback, vragen of opmerkingen? </a:t>
            </a:r>
            <a:br>
              <a:rPr lang="nl-NL" sz="1600" dirty="0"/>
            </a:br>
            <a:r>
              <a:rPr lang="nl-NL" sz="1600" dirty="0"/>
              <a:t>: devries.ireneodile@gmail.com</a:t>
            </a:r>
          </a:p>
          <a:p>
            <a:pPr marL="0" lvl="0" indent="0" algn="l" rtl="0">
              <a:spcBef>
                <a:spcPts val="1200"/>
              </a:spcBef>
              <a:spcAft>
                <a:spcPts val="0"/>
              </a:spcAft>
              <a:buNone/>
            </a:pPr>
            <a:endParaRPr lang="nl-NL" sz="1600" dirty="0"/>
          </a:p>
        </p:txBody>
      </p:sp>
      <p:pic>
        <p:nvPicPr>
          <p:cNvPr id="4" name="Google Shape;133;p25">
            <a:extLst>
              <a:ext uri="{FF2B5EF4-FFF2-40B4-BE49-F238E27FC236}">
                <a16:creationId xmlns:a16="http://schemas.microsoft.com/office/drawing/2014/main" id="{F3439CFC-A24F-5688-8E49-E6E335F34DE6}"/>
              </a:ext>
            </a:extLst>
          </p:cNvPr>
          <p:cNvPicPr preferRelativeResize="0"/>
          <p:nvPr/>
        </p:nvPicPr>
        <p:blipFill>
          <a:blip r:embed="rId3">
            <a:alphaModFix/>
          </a:blip>
          <a:stretch>
            <a:fillRect/>
          </a:stretch>
        </p:blipFill>
        <p:spPr>
          <a:xfrm>
            <a:off x="6705600" y="186792"/>
            <a:ext cx="2126700" cy="2094565"/>
          </a:xfrm>
          <a:prstGeom prst="rect">
            <a:avLst/>
          </a:prstGeom>
          <a:solidFill>
            <a:srgbClr val="FFFFFF">
              <a:shade val="85000"/>
            </a:srgbClr>
          </a:solidFill>
          <a:ln w="88900" cap="sq">
            <a:solidFill>
              <a:schemeClr val="accent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Tijdelijke aanduiding voor afbeelding 11">
            <a:extLst>
              <a:ext uri="{FF2B5EF4-FFF2-40B4-BE49-F238E27FC236}">
                <a16:creationId xmlns:a16="http://schemas.microsoft.com/office/drawing/2014/main" id="{FD130027-4A09-5A4A-904A-6935531850E6}"/>
              </a:ext>
            </a:extLst>
          </p:cNvPr>
          <p:cNvPicPr>
            <a:picLocks noChangeAspect="1"/>
          </p:cNvPicPr>
          <p:nvPr/>
        </p:nvPicPr>
        <p:blipFill rotWithShape="1">
          <a:blip r:embed="rId4"/>
          <a:srcRect l="-577" t="11934" r="577" b="3722"/>
          <a:stretch/>
        </p:blipFill>
        <p:spPr>
          <a:xfrm>
            <a:off x="0" y="2064258"/>
            <a:ext cx="2599182" cy="3079242"/>
          </a:xfrm>
          <a:prstGeom prst="rect">
            <a:avLst/>
          </a:prstGeom>
        </p:spPr>
      </p:pic>
    </p:spTree>
    <p:extLst>
      <p:ext uri="{BB962C8B-B14F-4D97-AF65-F5344CB8AC3E}">
        <p14:creationId xmlns:p14="http://schemas.microsoft.com/office/powerpoint/2010/main" val="3064519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Programma</a:t>
            </a:r>
            <a:endParaRPr dirty="0"/>
          </a:p>
        </p:txBody>
      </p:sp>
      <p:sp>
        <p:nvSpPr>
          <p:cNvPr id="65" name="Google Shape;65;p14"/>
          <p:cNvSpPr txBox="1">
            <a:spLocks noGrp="1"/>
          </p:cNvSpPr>
          <p:nvPr>
            <p:ph idx="1"/>
          </p:nvPr>
        </p:nvSpPr>
        <p:spPr>
          <a:xfrm>
            <a:off x="628650" y="1446230"/>
            <a:ext cx="4763407" cy="3079242"/>
          </a:xfrm>
          <a:prstGeom prst="rect">
            <a:avLst/>
          </a:prstGeom>
        </p:spPr>
        <p:txBody>
          <a:bodyPr spcFirstLastPara="1" wrap="square" lIns="91425" tIns="91425" rIns="91425" bIns="91425" anchor="t" anchorCtr="0">
            <a:normAutofit fontScale="92500" lnSpcReduction="20000"/>
          </a:bodyPr>
          <a:lstStyle/>
          <a:p>
            <a:pPr marL="285750" lvl="0" indent="-285750" algn="l" rtl="0">
              <a:lnSpc>
                <a:spcPct val="120000"/>
              </a:lnSpc>
              <a:spcBef>
                <a:spcPts val="1200"/>
              </a:spcBef>
              <a:spcAft>
                <a:spcPts val="0"/>
              </a:spcAft>
              <a:buFont typeface="Arial" panose="020B0604020202020204" pitchFamily="34" charset="0"/>
              <a:buChar char="•"/>
            </a:pPr>
            <a:r>
              <a:rPr lang="nl-NL" sz="1400" dirty="0"/>
              <a:t>Introductie</a:t>
            </a:r>
          </a:p>
          <a:p>
            <a:pPr marL="285750" lvl="0" indent="-285750" algn="l" rtl="0">
              <a:lnSpc>
                <a:spcPct val="120000"/>
              </a:lnSpc>
              <a:spcBef>
                <a:spcPts val="1200"/>
              </a:spcBef>
              <a:spcAft>
                <a:spcPts val="0"/>
              </a:spcAft>
              <a:buFont typeface="Arial" panose="020B0604020202020204" pitchFamily="34" charset="0"/>
              <a:buChar char="•"/>
            </a:pPr>
            <a:r>
              <a:rPr lang="nl-NL" sz="1400" dirty="0"/>
              <a:t>Theorie</a:t>
            </a:r>
          </a:p>
          <a:p>
            <a:pPr marL="285750" lvl="0" indent="-285750" algn="l" rtl="0">
              <a:lnSpc>
                <a:spcPct val="120000"/>
              </a:lnSpc>
              <a:spcBef>
                <a:spcPts val="1200"/>
              </a:spcBef>
              <a:spcAft>
                <a:spcPts val="0"/>
              </a:spcAft>
              <a:buFont typeface="Arial" panose="020B0604020202020204" pitchFamily="34" charset="0"/>
              <a:buChar char="•"/>
            </a:pPr>
            <a:r>
              <a:rPr lang="nl-NL" sz="1400" dirty="0"/>
              <a:t>Voorbeelden</a:t>
            </a:r>
          </a:p>
          <a:p>
            <a:pPr marL="285750" lvl="0" indent="-285750" algn="l" rtl="0">
              <a:lnSpc>
                <a:spcPct val="120000"/>
              </a:lnSpc>
              <a:spcBef>
                <a:spcPts val="1200"/>
              </a:spcBef>
              <a:spcAft>
                <a:spcPts val="0"/>
              </a:spcAft>
              <a:buFont typeface="Arial" panose="020B0604020202020204" pitchFamily="34" charset="0"/>
              <a:buChar char="•"/>
            </a:pPr>
            <a:r>
              <a:rPr lang="nl-NL" sz="1400" dirty="0"/>
              <a:t>Doen!</a:t>
            </a:r>
          </a:p>
          <a:p>
            <a:pPr marL="285750" lvl="0" indent="-285750" algn="l" rtl="0">
              <a:lnSpc>
                <a:spcPct val="120000"/>
              </a:lnSpc>
              <a:spcBef>
                <a:spcPts val="1200"/>
              </a:spcBef>
              <a:spcAft>
                <a:spcPts val="0"/>
              </a:spcAft>
              <a:buFont typeface="Arial" panose="020B0604020202020204" pitchFamily="34" charset="0"/>
              <a:buChar char="•"/>
            </a:pPr>
            <a:r>
              <a:rPr lang="nl-NL" sz="1400" dirty="0"/>
              <a:t>Delen en discussie</a:t>
            </a:r>
          </a:p>
          <a:p>
            <a:pPr lvl="0" algn="l" rtl="0">
              <a:spcBef>
                <a:spcPts val="1200"/>
              </a:spcBef>
              <a:spcAft>
                <a:spcPts val="0"/>
              </a:spcAft>
            </a:pPr>
            <a:endParaRPr sz="1400" i="1" dirty="0"/>
          </a:p>
          <a:p>
            <a:pPr marL="0" lvl="0" indent="0" algn="l" rtl="0">
              <a:spcBef>
                <a:spcPts val="1200"/>
              </a:spcBef>
              <a:spcAft>
                <a:spcPts val="1200"/>
              </a:spcAft>
              <a:buNone/>
            </a:pPr>
            <a:r>
              <a:rPr lang="en" sz="1400" i="1" dirty="0"/>
              <a:t>Aan het einde van deze workshop…  heb jij lesmaterialen en ideeën om het nieuws te gebruiken in de les. Je kan economische concepten linken aan de persoonlijke relevantie voor leerlingen.</a:t>
            </a:r>
            <a:endParaRPr sz="1400" i="1" dirty="0"/>
          </a:p>
        </p:txBody>
      </p:sp>
      <p:pic>
        <p:nvPicPr>
          <p:cNvPr id="12" name="Tijdelijke aanduiding voor afbeelding 11">
            <a:extLst>
              <a:ext uri="{FF2B5EF4-FFF2-40B4-BE49-F238E27FC236}">
                <a16:creationId xmlns:a16="http://schemas.microsoft.com/office/drawing/2014/main" id="{4183AAA9-DD36-276D-B6CA-8D32A091C851}"/>
              </a:ext>
            </a:extLst>
          </p:cNvPr>
          <p:cNvPicPr>
            <a:picLocks noGrp="1" noChangeAspect="1"/>
          </p:cNvPicPr>
          <p:nvPr>
            <p:ph type="pic" sz="quarter" idx="13"/>
          </p:nvPr>
        </p:nvPicPr>
        <p:blipFill rotWithShape="1">
          <a:blip r:embed="rId3"/>
          <a:srcRect l="-577" t="11934" r="577" b="3722"/>
          <a:stretch/>
        </p:blipFill>
        <p:spPr>
          <a:xfrm>
            <a:off x="5452110" y="1446229"/>
            <a:ext cx="2599182" cy="3079242"/>
          </a:xfrm>
        </p:spPr>
      </p:pic>
      <p:sp>
        <p:nvSpPr>
          <p:cNvPr id="3" name="Tekstvak 2">
            <a:extLst>
              <a:ext uri="{FF2B5EF4-FFF2-40B4-BE49-F238E27FC236}">
                <a16:creationId xmlns:a16="http://schemas.microsoft.com/office/drawing/2014/main" id="{657F36F2-9928-514A-72DC-6528FB28B9A4}"/>
              </a:ext>
            </a:extLst>
          </p:cNvPr>
          <p:cNvSpPr txBox="1"/>
          <p:nvPr/>
        </p:nvSpPr>
        <p:spPr>
          <a:xfrm>
            <a:off x="5612130" y="4525471"/>
            <a:ext cx="4572000" cy="246221"/>
          </a:xfrm>
          <a:prstGeom prst="rect">
            <a:avLst/>
          </a:prstGeom>
          <a:noFill/>
        </p:spPr>
        <p:txBody>
          <a:bodyPr wrap="square">
            <a:spAutoFit/>
          </a:bodyPr>
          <a:lstStyle/>
          <a:p>
            <a:r>
              <a:rPr lang="en" sz="1000" i="1" dirty="0"/>
              <a:t>Illustratie: Roel Ottow voor TEO, 2024</a:t>
            </a:r>
            <a:endParaRPr lang="nl-NL"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1" name="Straight Connector 2060">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067" name="Rectangle 2066">
            <a:extLst>
              <a:ext uri="{FF2B5EF4-FFF2-40B4-BE49-F238E27FC236}">
                <a16:creationId xmlns:a16="http://schemas.microsoft.com/office/drawing/2014/main" id="{C15A10B0-4A5A-4CAE-8969-E06810664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EBD1E7E7-A3BF-4AB2-AFBA-5B84E5C97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71" name="Straight Connector 2070">
            <a:extLst>
              <a:ext uri="{FF2B5EF4-FFF2-40B4-BE49-F238E27FC236}">
                <a16:creationId xmlns:a16="http://schemas.microsoft.com/office/drawing/2014/main" id="{82B090C0-B188-4276-9F50-29C187C528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73" name="Rectangle 2072">
            <a:extLst>
              <a:ext uri="{FF2B5EF4-FFF2-40B4-BE49-F238E27FC236}">
                <a16:creationId xmlns:a16="http://schemas.microsoft.com/office/drawing/2014/main" id="{313615B0-49A5-4AAD-832E-80829E395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5506" y="251196"/>
            <a:ext cx="4722685"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1A409A9-FE88-2A58-1559-10F1FBFA8FC9}"/>
              </a:ext>
            </a:extLst>
          </p:cNvPr>
          <p:cNvSpPr>
            <a:spLocks noGrp="1"/>
          </p:cNvSpPr>
          <p:nvPr>
            <p:ph type="title"/>
          </p:nvPr>
        </p:nvSpPr>
        <p:spPr>
          <a:xfrm>
            <a:off x="4533457" y="578148"/>
            <a:ext cx="3333072" cy="1054461"/>
          </a:xfrm>
        </p:spPr>
        <p:txBody>
          <a:bodyPr vert="horz" lIns="91440" tIns="45720" rIns="91440" bIns="45720" rtlCol="0" anchor="t">
            <a:normAutofit/>
          </a:bodyPr>
          <a:lstStyle/>
          <a:p>
            <a:pPr defTabSz="914400"/>
            <a:r>
              <a:rPr lang="en-US" sz="4000"/>
              <a:t>Introductie</a:t>
            </a:r>
          </a:p>
        </p:txBody>
      </p:sp>
      <p:pic>
        <p:nvPicPr>
          <p:cNvPr id="6" name="Picture 2">
            <a:extLst>
              <a:ext uri="{FF2B5EF4-FFF2-40B4-BE49-F238E27FC236}">
                <a16:creationId xmlns:a16="http://schemas.microsoft.com/office/drawing/2014/main" id="{B2180186-2F25-7F4C-5776-9CFF486902AB}"/>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r="7840" b="4"/>
          <a:stretch/>
        </p:blipFill>
        <p:spPr bwMode="auto">
          <a:xfrm>
            <a:off x="20" y="-57149"/>
            <a:ext cx="3869675" cy="2571749"/>
          </a:xfrm>
          <a:prstGeom prst="rect">
            <a:avLst/>
          </a:prstGeom>
          <a:noFill/>
          <a:extLst>
            <a:ext uri="{909E8E84-426E-40DD-AFC4-6F175D3DCCD1}">
              <a14:hiddenFill xmlns:a14="http://schemas.microsoft.com/office/drawing/2010/main">
                <a:solidFill>
                  <a:srgbClr val="FFFFFF"/>
                </a:solidFill>
              </a14:hiddenFill>
            </a:ext>
          </a:extLst>
        </p:spPr>
      </p:pic>
      <p:cxnSp>
        <p:nvCxnSpPr>
          <p:cNvPr id="2075" name="Straight Connector 2074">
            <a:extLst>
              <a:ext uri="{FF2B5EF4-FFF2-40B4-BE49-F238E27FC236}">
                <a16:creationId xmlns:a16="http://schemas.microsoft.com/office/drawing/2014/main" id="{38EC7B57-1316-4A4C-9795-4C01C59080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45506" y="1800225"/>
            <a:ext cx="39160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2" name="Picture 4" descr="Geen alternatieve tekst opgegeven voor deze afbeelding">
            <a:extLst>
              <a:ext uri="{FF2B5EF4-FFF2-40B4-BE49-F238E27FC236}">
                <a16:creationId xmlns:a16="http://schemas.microsoft.com/office/drawing/2014/main" id="{7C35DCC6-4EFD-48FC-A8AE-826180CA7F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45" r="-2" b="7541"/>
          <a:stretch/>
        </p:blipFill>
        <p:spPr bwMode="auto">
          <a:xfrm>
            <a:off x="20" y="2606039"/>
            <a:ext cx="3869675"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a:extLst>
              <a:ext uri="{FF2B5EF4-FFF2-40B4-BE49-F238E27FC236}">
                <a16:creationId xmlns:a16="http://schemas.microsoft.com/office/drawing/2014/main" id="{1291FB42-815A-1AD1-D38C-7311AD1B0CF4}"/>
              </a:ext>
            </a:extLst>
          </p:cNvPr>
          <p:cNvSpPr>
            <a:spLocks noGrp="1"/>
          </p:cNvSpPr>
          <p:nvPr>
            <p:ph idx="1"/>
          </p:nvPr>
        </p:nvSpPr>
        <p:spPr>
          <a:xfrm>
            <a:off x="4290626" y="2200275"/>
            <a:ext cx="3781132" cy="2054254"/>
          </a:xfrm>
        </p:spPr>
        <p:txBody>
          <a:bodyPr vert="horz" lIns="91440" tIns="45720" rIns="91440" bIns="45720" rtlCol="0">
            <a:normAutofit lnSpcReduction="10000"/>
          </a:bodyPr>
          <a:lstStyle/>
          <a:p>
            <a:pPr defTabSz="914400">
              <a:lnSpc>
                <a:spcPct val="110000"/>
              </a:lnSpc>
              <a:spcBef>
                <a:spcPts val="0"/>
              </a:spcBef>
            </a:pPr>
            <a:r>
              <a:rPr lang="en-US" sz="1400" dirty="0"/>
              <a:t>Irene de Vries</a:t>
            </a:r>
            <a:br>
              <a:rPr lang="en-US" sz="1400" dirty="0"/>
            </a:br>
            <a:r>
              <a:rPr lang="en-US" sz="1400" dirty="0"/>
              <a:t>Zij-</a:t>
            </a:r>
            <a:r>
              <a:rPr lang="en-US" sz="1400" dirty="0" err="1"/>
              <a:t>instromer</a:t>
            </a:r>
            <a:r>
              <a:rPr lang="en-US" sz="1400" dirty="0"/>
              <a:t> </a:t>
            </a:r>
            <a:r>
              <a:rPr lang="en-US" sz="1400" dirty="0" err="1"/>
              <a:t>vanaf</a:t>
            </a:r>
            <a:r>
              <a:rPr lang="en-US" sz="1400" dirty="0"/>
              <a:t> de FD-</a:t>
            </a:r>
            <a:r>
              <a:rPr lang="en-US" sz="1400" dirty="0" err="1"/>
              <a:t>redactie</a:t>
            </a:r>
            <a:endParaRPr lang="en-US" sz="1400" dirty="0"/>
          </a:p>
          <a:p>
            <a:pPr defTabSz="914400">
              <a:lnSpc>
                <a:spcPct val="110000"/>
              </a:lnSpc>
              <a:spcBef>
                <a:spcPts val="0"/>
              </a:spcBef>
            </a:pPr>
            <a:endParaRPr lang="en-US" sz="1400" dirty="0"/>
          </a:p>
          <a:p>
            <a:pPr indent="-228600" defTabSz="914400">
              <a:lnSpc>
                <a:spcPct val="110000"/>
              </a:lnSpc>
              <a:spcBef>
                <a:spcPts val="0"/>
              </a:spcBef>
              <a:buFont typeface="Arial" panose="020B0604020202020204" pitchFamily="34" charset="0"/>
              <a:buChar char="•"/>
            </a:pPr>
            <a:r>
              <a:rPr lang="en-US" sz="1400" dirty="0"/>
              <a:t>Docent </a:t>
            </a:r>
            <a:r>
              <a:rPr lang="en-US" sz="1400" dirty="0" err="1"/>
              <a:t>algemene</a:t>
            </a:r>
            <a:r>
              <a:rPr lang="en-US" sz="1400" dirty="0"/>
              <a:t> </a:t>
            </a:r>
            <a:r>
              <a:rPr lang="en-US" sz="1400" dirty="0" err="1"/>
              <a:t>economie</a:t>
            </a:r>
            <a:r>
              <a:rPr lang="en-US" sz="1400" dirty="0"/>
              <a:t>, </a:t>
            </a:r>
            <a:r>
              <a:rPr lang="en-US" sz="1400" dirty="0" err="1"/>
              <a:t>Koninklijke</a:t>
            </a:r>
            <a:r>
              <a:rPr lang="en-US" sz="1400" dirty="0"/>
              <a:t> </a:t>
            </a:r>
            <a:r>
              <a:rPr lang="en-US" sz="1400" dirty="0" err="1"/>
              <a:t>Scholengemeenschap</a:t>
            </a:r>
            <a:r>
              <a:rPr lang="en-US" sz="1400" dirty="0"/>
              <a:t> </a:t>
            </a:r>
          </a:p>
          <a:p>
            <a:pPr indent="-228600" defTabSz="914400">
              <a:lnSpc>
                <a:spcPct val="110000"/>
              </a:lnSpc>
              <a:spcBef>
                <a:spcPts val="0"/>
              </a:spcBef>
              <a:buFont typeface="Arial" panose="020B0604020202020204" pitchFamily="34" charset="0"/>
              <a:buChar char="•"/>
            </a:pPr>
            <a:r>
              <a:rPr lang="en-US" sz="1400" dirty="0" err="1"/>
              <a:t>Teamlid</a:t>
            </a:r>
            <a:r>
              <a:rPr lang="en-US" sz="1400" dirty="0"/>
              <a:t> </a:t>
            </a:r>
            <a:r>
              <a:rPr lang="en-US" sz="1400" dirty="0" err="1"/>
              <a:t>actualisatie</a:t>
            </a:r>
            <a:r>
              <a:rPr lang="en-US" sz="1400" dirty="0"/>
              <a:t> </a:t>
            </a:r>
            <a:r>
              <a:rPr lang="en-US" sz="1400" dirty="0" err="1"/>
              <a:t>kerndoelen</a:t>
            </a:r>
            <a:r>
              <a:rPr lang="en-US" sz="1400" dirty="0"/>
              <a:t> </a:t>
            </a:r>
            <a:r>
              <a:rPr lang="en-US" sz="1400" dirty="0" err="1"/>
              <a:t>Mens</a:t>
            </a:r>
            <a:r>
              <a:rPr lang="en-US" sz="1400" dirty="0"/>
              <a:t> &amp; </a:t>
            </a:r>
            <a:r>
              <a:rPr lang="en-US" sz="1400" dirty="0" err="1"/>
              <a:t>Maatschappij</a:t>
            </a:r>
            <a:r>
              <a:rPr lang="en-US" sz="1400" dirty="0"/>
              <a:t>, SLO </a:t>
            </a:r>
          </a:p>
          <a:p>
            <a:pPr indent="-228600" defTabSz="914400">
              <a:lnSpc>
                <a:spcPct val="110000"/>
              </a:lnSpc>
              <a:spcBef>
                <a:spcPts val="0"/>
              </a:spcBef>
              <a:buFont typeface="Arial" panose="020B0604020202020204" pitchFamily="34" charset="0"/>
              <a:buChar char="•"/>
            </a:pPr>
            <a:r>
              <a:rPr lang="en-US" sz="1400" dirty="0"/>
              <a:t>Our New Economy</a:t>
            </a:r>
          </a:p>
          <a:p>
            <a:pPr indent="-228600" defTabSz="914400">
              <a:lnSpc>
                <a:spcPct val="110000"/>
              </a:lnSpc>
              <a:spcBef>
                <a:spcPts val="0"/>
              </a:spcBef>
              <a:buFont typeface="Arial" panose="020B0604020202020204" pitchFamily="34" charset="0"/>
              <a:buChar char="•"/>
            </a:pPr>
            <a:r>
              <a:rPr lang="en-US" sz="1400" dirty="0" err="1"/>
              <a:t>Burgerschap</a:t>
            </a:r>
            <a:r>
              <a:rPr lang="en-US" sz="1400" dirty="0"/>
              <a:t> in het </a:t>
            </a:r>
            <a:r>
              <a:rPr lang="en-US" sz="1400" dirty="0" err="1"/>
              <a:t>economieonderwijs</a:t>
            </a:r>
            <a:endParaRPr lang="en-US" sz="1400" dirty="0"/>
          </a:p>
        </p:txBody>
      </p:sp>
      <p:cxnSp>
        <p:nvCxnSpPr>
          <p:cNvPr id="2077" name="Straight Connector 2076">
            <a:extLst>
              <a:ext uri="{FF2B5EF4-FFF2-40B4-BE49-F238E27FC236}">
                <a16:creationId xmlns:a16="http://schemas.microsoft.com/office/drawing/2014/main" id="{5A3CF62C-29BB-4C16-AEDF-8274C80E81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45506" y="4535577"/>
            <a:ext cx="391601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E8841AB9-BC23-686C-79E0-0E5AE5A817A2}"/>
              </a:ext>
            </a:extLst>
          </p:cNvPr>
          <p:cNvSpPr txBox="1"/>
          <p:nvPr/>
        </p:nvSpPr>
        <p:spPr>
          <a:xfrm>
            <a:off x="0" y="2272347"/>
            <a:ext cx="4437539" cy="369332"/>
          </a:xfrm>
          <a:prstGeom prst="rect">
            <a:avLst/>
          </a:prstGeom>
          <a:noFill/>
        </p:spPr>
        <p:txBody>
          <a:bodyPr wrap="square">
            <a:spAutoFit/>
          </a:bodyPr>
          <a:lstStyle/>
          <a:p>
            <a:r>
              <a:rPr lang="en" sz="900" i="1" dirty="0"/>
              <a:t>Illustratie: Hein de Kort </a:t>
            </a:r>
          </a:p>
          <a:p>
            <a:r>
              <a:rPr lang="en" sz="900" i="1" dirty="0"/>
              <a:t>Interview en foto’s in Erasmus’ Backbone Magazine</a:t>
            </a:r>
            <a:endParaRPr lang="nl-NL" sz="900" dirty="0"/>
          </a:p>
        </p:txBody>
      </p:sp>
    </p:spTree>
    <p:extLst>
      <p:ext uri="{BB962C8B-B14F-4D97-AF65-F5344CB8AC3E}">
        <p14:creationId xmlns:p14="http://schemas.microsoft.com/office/powerpoint/2010/main" val="339642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FBA68A5-A7C7-4D91-AB95-6E0B6FFD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A4051E3-92B2-42FC-BB3D-372E4A614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3C425084-C97A-4C25-AE47-DDECF2DD3A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6A478A1-0B34-4F2B-88FA-CF47551E5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7F5CC56-CBE8-4152-AD5E-982DD286A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EB6F9A-DD4D-4B51-AACA-CA7E698D52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0030" y="1428750"/>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48" name="Rectangle 47">
            <a:extLst>
              <a:ext uri="{FF2B5EF4-FFF2-40B4-BE49-F238E27FC236}">
                <a16:creationId xmlns:a16="http://schemas.microsoft.com/office/drawing/2014/main" id="{870F1165-C2FC-4313-ADED-D8514C00E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FD564DD-780E-4279-99FF-A16618E11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65EAA6E-4AFA-217F-CD4F-26C2ED91CC41}"/>
              </a:ext>
            </a:extLst>
          </p:cNvPr>
          <p:cNvSpPr>
            <a:spLocks noGrp="1"/>
          </p:cNvSpPr>
          <p:nvPr>
            <p:ph type="title"/>
          </p:nvPr>
        </p:nvSpPr>
        <p:spPr>
          <a:xfrm>
            <a:off x="628649" y="409435"/>
            <a:ext cx="7145456" cy="931458"/>
          </a:xfrm>
        </p:spPr>
        <p:txBody>
          <a:bodyPr vert="horz" lIns="91440" tIns="45720" rIns="91440" bIns="45720" rtlCol="0" anchor="ctr">
            <a:normAutofit fontScale="90000"/>
          </a:bodyPr>
          <a:lstStyle/>
          <a:p>
            <a:pPr defTabSz="914400"/>
            <a:r>
              <a:rPr lang="en-US" sz="4000" dirty="0" err="1"/>
              <a:t>Waarom</a:t>
            </a:r>
            <a:r>
              <a:rPr lang="en-US" sz="4000" dirty="0"/>
              <a:t> </a:t>
            </a:r>
            <a:r>
              <a:rPr lang="en-US" sz="4000" dirty="0" err="1"/>
              <a:t>geven</a:t>
            </a:r>
            <a:r>
              <a:rPr lang="en-US" sz="4000" dirty="0"/>
              <a:t> we </a:t>
            </a:r>
            <a:r>
              <a:rPr lang="en-US" sz="4000" dirty="0" err="1"/>
              <a:t>economie</a:t>
            </a:r>
            <a:r>
              <a:rPr lang="en-US" sz="4000" dirty="0"/>
              <a:t>?</a:t>
            </a:r>
          </a:p>
        </p:txBody>
      </p:sp>
      <p:sp>
        <p:nvSpPr>
          <p:cNvPr id="3" name="Tijdelijke aanduiding voor inhoud 2">
            <a:extLst>
              <a:ext uri="{FF2B5EF4-FFF2-40B4-BE49-F238E27FC236}">
                <a16:creationId xmlns:a16="http://schemas.microsoft.com/office/drawing/2014/main" id="{86815073-FC85-4C0F-1CB6-35D67B1AB5CD}"/>
              </a:ext>
            </a:extLst>
          </p:cNvPr>
          <p:cNvSpPr>
            <a:spLocks noGrp="1"/>
          </p:cNvSpPr>
          <p:nvPr>
            <p:ph sz="quarter" idx="13"/>
          </p:nvPr>
        </p:nvSpPr>
        <p:spPr>
          <a:xfrm>
            <a:off x="628650" y="1592089"/>
            <a:ext cx="4878531" cy="2855630"/>
          </a:xfrm>
        </p:spPr>
        <p:txBody>
          <a:bodyPr vert="horz" lIns="91440" tIns="45720" rIns="91440" bIns="45720" rtlCol="0">
            <a:normAutofit fontScale="92500"/>
          </a:bodyPr>
          <a:lstStyle/>
          <a:p>
            <a:pPr marL="0" lvl="0" indent="0" defTabSz="914400">
              <a:spcBef>
                <a:spcPts val="0"/>
              </a:spcBef>
              <a:spcAft>
                <a:spcPts val="0"/>
              </a:spcAft>
              <a:buNone/>
            </a:pPr>
            <a:r>
              <a:rPr lang="en-US" sz="1400" dirty="0"/>
              <a:t>Het </a:t>
            </a:r>
            <a:r>
              <a:rPr lang="en-US" sz="1400" dirty="0" err="1"/>
              <a:t>economieonderwijs</a:t>
            </a:r>
            <a:r>
              <a:rPr lang="en-US" sz="1400" dirty="0"/>
              <a:t> </a:t>
            </a:r>
            <a:r>
              <a:rPr lang="en-US" sz="1400" dirty="0" err="1"/>
              <a:t>moet</a:t>
            </a:r>
            <a:r>
              <a:rPr lang="en-US" sz="1400" dirty="0"/>
              <a:t> </a:t>
            </a:r>
            <a:r>
              <a:rPr lang="en-US" sz="1400" dirty="0" err="1"/>
              <a:t>leerlingen</a:t>
            </a:r>
            <a:r>
              <a:rPr lang="en-US" sz="1400" dirty="0"/>
              <a:t> </a:t>
            </a:r>
            <a:r>
              <a:rPr lang="en-US" sz="1400" dirty="0" err="1"/>
              <a:t>helpen</a:t>
            </a:r>
            <a:r>
              <a:rPr lang="en-US" sz="1400" dirty="0"/>
              <a:t> om </a:t>
            </a:r>
            <a:r>
              <a:rPr lang="en-US" sz="1400" dirty="0" err="1"/>
              <a:t>actief</a:t>
            </a:r>
            <a:r>
              <a:rPr lang="en-US" sz="1400" dirty="0"/>
              <a:t> </a:t>
            </a:r>
            <a:r>
              <a:rPr lang="en-US" sz="1400" dirty="0" err="1"/>
              <a:t>te</a:t>
            </a:r>
            <a:r>
              <a:rPr lang="en-US" sz="1400" dirty="0"/>
              <a:t> </a:t>
            </a:r>
            <a:r>
              <a:rPr lang="en-US" sz="1400" dirty="0" err="1"/>
              <a:t>participeren</a:t>
            </a:r>
            <a:r>
              <a:rPr lang="en-US" sz="1400" dirty="0"/>
              <a:t> in de </a:t>
            </a:r>
            <a:r>
              <a:rPr lang="en-US" sz="1400" dirty="0" err="1"/>
              <a:t>maatschappij</a:t>
            </a:r>
            <a:r>
              <a:rPr lang="en-US" sz="1400" dirty="0"/>
              <a:t>. Ze </a:t>
            </a:r>
            <a:r>
              <a:rPr lang="en-US" sz="1400" dirty="0" err="1"/>
              <a:t>moeten</a:t>
            </a:r>
            <a:r>
              <a:rPr lang="en-US" sz="1400" dirty="0"/>
              <a:t> </a:t>
            </a:r>
            <a:r>
              <a:rPr lang="en-US" sz="1400" dirty="0" err="1"/>
              <a:t>genoeg</a:t>
            </a:r>
            <a:r>
              <a:rPr lang="en-US" sz="1400" dirty="0"/>
              <a:t> </a:t>
            </a:r>
            <a:r>
              <a:rPr lang="en-US" sz="1400" dirty="0" err="1"/>
              <a:t>kennis</a:t>
            </a:r>
            <a:r>
              <a:rPr lang="en-US" sz="1400" dirty="0"/>
              <a:t> </a:t>
            </a:r>
            <a:r>
              <a:rPr lang="en-US" sz="1400" dirty="0" err="1"/>
              <a:t>en</a:t>
            </a:r>
            <a:r>
              <a:rPr lang="en-US" sz="1400" dirty="0"/>
              <a:t> </a:t>
            </a:r>
            <a:r>
              <a:rPr lang="en-US" sz="1400" dirty="0" err="1"/>
              <a:t>vaardigheden</a:t>
            </a:r>
            <a:r>
              <a:rPr lang="en-US" sz="1400" dirty="0"/>
              <a:t> </a:t>
            </a:r>
            <a:r>
              <a:rPr lang="en-US" sz="1400" dirty="0" err="1"/>
              <a:t>hebben</a:t>
            </a:r>
            <a:r>
              <a:rPr lang="en-US" sz="1400" dirty="0"/>
              <a:t> om </a:t>
            </a:r>
            <a:r>
              <a:rPr lang="en-US" sz="1400" dirty="0" err="1"/>
              <a:t>zich</a:t>
            </a:r>
            <a:r>
              <a:rPr lang="en-US" sz="1400" dirty="0"/>
              <a:t> </a:t>
            </a:r>
            <a:r>
              <a:rPr lang="en-US" sz="1400" dirty="0" err="1"/>
              <a:t>te</a:t>
            </a:r>
            <a:r>
              <a:rPr lang="en-US" sz="1400" dirty="0"/>
              <a:t> redden in de </a:t>
            </a:r>
            <a:r>
              <a:rPr lang="en-US" sz="1400" dirty="0" err="1"/>
              <a:t>economie</a:t>
            </a:r>
            <a:r>
              <a:rPr lang="en-US" sz="1400" dirty="0"/>
              <a:t> </a:t>
            </a:r>
            <a:r>
              <a:rPr lang="en-US" sz="1400" dirty="0" err="1"/>
              <a:t>én</a:t>
            </a:r>
            <a:r>
              <a:rPr lang="en-US" sz="1400" dirty="0"/>
              <a:t> de </a:t>
            </a:r>
            <a:r>
              <a:rPr lang="en-US" sz="1400" dirty="0" err="1"/>
              <a:t>economie</a:t>
            </a:r>
            <a:r>
              <a:rPr lang="en-US" sz="1400" dirty="0"/>
              <a:t> </a:t>
            </a:r>
            <a:r>
              <a:rPr lang="en-US" sz="1400" dirty="0" err="1"/>
              <a:t>te</a:t>
            </a:r>
            <a:r>
              <a:rPr lang="en-US" sz="1400" dirty="0"/>
              <a:t> </a:t>
            </a:r>
            <a:r>
              <a:rPr lang="en-US" sz="1400" dirty="0" err="1"/>
              <a:t>beïnvloeden</a:t>
            </a:r>
            <a:r>
              <a:rPr lang="en-US" sz="1400" dirty="0"/>
              <a:t>. </a:t>
            </a:r>
          </a:p>
          <a:p>
            <a:pPr marL="0" lvl="0" indent="0" defTabSz="914400">
              <a:spcBef>
                <a:spcPts val="0"/>
              </a:spcBef>
              <a:spcAft>
                <a:spcPts val="0"/>
              </a:spcAft>
              <a:buNone/>
            </a:pPr>
            <a:endParaRPr lang="en-US" sz="1400" dirty="0"/>
          </a:p>
          <a:p>
            <a:pPr marL="0" lvl="0" indent="0" defTabSz="914400">
              <a:spcBef>
                <a:spcPts val="0"/>
              </a:spcBef>
              <a:spcAft>
                <a:spcPts val="0"/>
              </a:spcAft>
              <a:buNone/>
            </a:pPr>
            <a:r>
              <a:rPr lang="en-US" sz="1400" dirty="0" err="1"/>
              <a:t>Hiervoor</a:t>
            </a:r>
            <a:r>
              <a:rPr lang="en-US" sz="1400" dirty="0"/>
              <a:t> </a:t>
            </a:r>
            <a:r>
              <a:rPr lang="en-US" sz="1400" dirty="0" err="1"/>
              <a:t>hebben</a:t>
            </a:r>
            <a:r>
              <a:rPr lang="en-US" sz="1400" dirty="0"/>
              <a:t> ze </a:t>
            </a:r>
            <a:r>
              <a:rPr lang="en-US" sz="1400" dirty="0" err="1"/>
              <a:t>meer</a:t>
            </a:r>
            <a:r>
              <a:rPr lang="en-US" sz="1400" dirty="0"/>
              <a:t> </a:t>
            </a:r>
            <a:r>
              <a:rPr lang="en-US" sz="1400" dirty="0" err="1"/>
              <a:t>nodig</a:t>
            </a:r>
            <a:r>
              <a:rPr lang="en-US" sz="1400" dirty="0"/>
              <a:t> dan </a:t>
            </a:r>
            <a:r>
              <a:rPr lang="en-US" sz="1400" dirty="0" err="1"/>
              <a:t>concepten</a:t>
            </a:r>
            <a:r>
              <a:rPr lang="en-US" sz="1400" dirty="0"/>
              <a:t> </a:t>
            </a:r>
            <a:r>
              <a:rPr lang="en-US" sz="1400" dirty="0" err="1"/>
              <a:t>en</a:t>
            </a:r>
            <a:r>
              <a:rPr lang="en-US" sz="1400" dirty="0"/>
              <a:t> </a:t>
            </a:r>
            <a:r>
              <a:rPr lang="en-US" sz="1400" dirty="0" err="1"/>
              <a:t>rekensommen</a:t>
            </a:r>
            <a:r>
              <a:rPr lang="en-US" sz="1400" dirty="0"/>
              <a:t>…</a:t>
            </a:r>
          </a:p>
          <a:p>
            <a:pPr marL="457200" lvl="0" indent="-228600" defTabSz="914400">
              <a:lnSpc>
                <a:spcPct val="100000"/>
              </a:lnSpc>
              <a:spcBef>
                <a:spcPts val="1200"/>
              </a:spcBef>
              <a:spcAft>
                <a:spcPts val="0"/>
              </a:spcAft>
              <a:buSzPts val="1800"/>
            </a:pPr>
            <a:r>
              <a:rPr lang="en-US" sz="1400" dirty="0" err="1"/>
              <a:t>Verschillende</a:t>
            </a:r>
            <a:r>
              <a:rPr lang="en-US" sz="1400" dirty="0"/>
              <a:t> </a:t>
            </a:r>
            <a:r>
              <a:rPr lang="en-US" sz="1400" dirty="0" err="1"/>
              <a:t>perspectieven</a:t>
            </a:r>
            <a:r>
              <a:rPr lang="en-US" sz="1400" dirty="0"/>
              <a:t> </a:t>
            </a:r>
            <a:r>
              <a:rPr lang="en-US" sz="1400" dirty="0" err="1"/>
              <a:t>en</a:t>
            </a:r>
            <a:r>
              <a:rPr lang="en-US" sz="1400" dirty="0"/>
              <a:t> </a:t>
            </a:r>
            <a:r>
              <a:rPr lang="en-US" sz="1400" dirty="0" err="1"/>
              <a:t>waarden</a:t>
            </a:r>
            <a:endParaRPr lang="en-US" sz="1400" dirty="0"/>
          </a:p>
          <a:p>
            <a:pPr marL="457200" lvl="0" indent="-228600" defTabSz="914400">
              <a:lnSpc>
                <a:spcPct val="100000"/>
              </a:lnSpc>
              <a:spcBef>
                <a:spcPts val="1200"/>
              </a:spcBef>
              <a:spcAft>
                <a:spcPts val="0"/>
              </a:spcAft>
              <a:buSzPts val="1800"/>
            </a:pPr>
            <a:r>
              <a:rPr lang="en-US" sz="1400" dirty="0"/>
              <a:t>“</a:t>
            </a:r>
            <a:r>
              <a:rPr lang="en-US" sz="1400" dirty="0" err="1"/>
              <a:t>Brug</a:t>
            </a:r>
            <a:r>
              <a:rPr lang="en-US" sz="1400" dirty="0"/>
              <a:t>” </a:t>
            </a:r>
            <a:r>
              <a:rPr lang="en-US" sz="1400" dirty="0" err="1"/>
              <a:t>tussen</a:t>
            </a:r>
            <a:r>
              <a:rPr lang="en-US" sz="1400" dirty="0"/>
              <a:t> </a:t>
            </a:r>
            <a:r>
              <a:rPr lang="en-US" sz="1400" dirty="0" err="1"/>
              <a:t>hun</a:t>
            </a:r>
            <a:r>
              <a:rPr lang="en-US" sz="1400" dirty="0"/>
              <a:t> </a:t>
            </a:r>
            <a:r>
              <a:rPr lang="en-US" sz="1400" dirty="0" err="1"/>
              <a:t>leefwereld</a:t>
            </a:r>
            <a:r>
              <a:rPr lang="en-US" sz="1400" dirty="0"/>
              <a:t> </a:t>
            </a:r>
            <a:r>
              <a:rPr lang="en-US" sz="1400" dirty="0" err="1"/>
              <a:t>en</a:t>
            </a:r>
            <a:r>
              <a:rPr lang="en-US" sz="1400" dirty="0"/>
              <a:t> de </a:t>
            </a:r>
            <a:r>
              <a:rPr lang="en-US" sz="1400" dirty="0" err="1"/>
              <a:t>leerstof</a:t>
            </a:r>
            <a:endParaRPr lang="en-US" sz="1400" dirty="0"/>
          </a:p>
          <a:p>
            <a:pPr marL="457200" lvl="0" indent="-228600" defTabSz="914400">
              <a:lnSpc>
                <a:spcPct val="100000"/>
              </a:lnSpc>
              <a:spcBef>
                <a:spcPts val="1200"/>
              </a:spcBef>
              <a:spcAft>
                <a:spcPts val="0"/>
              </a:spcAft>
              <a:buSzPts val="1800"/>
            </a:pPr>
            <a:r>
              <a:rPr lang="en-US" sz="1400" dirty="0" err="1"/>
              <a:t>Handelingsperspectief</a:t>
            </a:r>
            <a:endParaRPr lang="en-US" sz="1400" dirty="0"/>
          </a:p>
        </p:txBody>
      </p:sp>
      <p:cxnSp>
        <p:nvCxnSpPr>
          <p:cNvPr id="52" name="Straight Connector 51">
            <a:extLst>
              <a:ext uri="{FF2B5EF4-FFF2-40B4-BE49-F238E27FC236}">
                <a16:creationId xmlns:a16="http://schemas.microsoft.com/office/drawing/2014/main" id="{ABAD74CF-CB22-463B-9031-D3BE16111B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1523" y="251196"/>
            <a:ext cx="0" cy="464110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F5BB14C7-B6E4-427D-AEAC-7A18D089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808" y="251196"/>
            <a:ext cx="8592383" cy="464110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82B589D1-AB2D-469C-960E-40C719BA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9795" y="4535577"/>
            <a:ext cx="778172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55BC9DE-F4C7-4F1F-833F-C0E20531F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57825" y="1428750"/>
            <a:ext cx="0" cy="310682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95C7366-6A36-4307-81CE-FBD79DFF09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808" y="1428750"/>
            <a:ext cx="778571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13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152D2-BFE2-1523-4043-F6611EAA9BED}"/>
              </a:ext>
            </a:extLst>
          </p:cNvPr>
          <p:cNvSpPr>
            <a:spLocks noGrp="1"/>
          </p:cNvSpPr>
          <p:nvPr>
            <p:ph type="title"/>
          </p:nvPr>
        </p:nvSpPr>
        <p:spPr/>
        <p:txBody>
          <a:bodyPr>
            <a:normAutofit fontScale="90000"/>
          </a:bodyPr>
          <a:lstStyle/>
          <a:p>
            <a:r>
              <a:rPr lang="nl-NL" dirty="0"/>
              <a:t>Paradigma-verandering</a:t>
            </a:r>
          </a:p>
        </p:txBody>
      </p:sp>
      <p:sp>
        <p:nvSpPr>
          <p:cNvPr id="3" name="Tijdelijke aanduiding voor tekst 2">
            <a:extLst>
              <a:ext uri="{FF2B5EF4-FFF2-40B4-BE49-F238E27FC236}">
                <a16:creationId xmlns:a16="http://schemas.microsoft.com/office/drawing/2014/main" id="{C217CF1C-BBC7-6701-AC6F-ED8010309B0B}"/>
              </a:ext>
            </a:extLst>
          </p:cNvPr>
          <p:cNvSpPr>
            <a:spLocks noGrp="1"/>
          </p:cNvSpPr>
          <p:nvPr>
            <p:ph type="body" idx="1"/>
          </p:nvPr>
        </p:nvSpPr>
        <p:spPr>
          <a:xfrm>
            <a:off x="311700" y="1234074"/>
            <a:ext cx="8520600" cy="3679011"/>
          </a:xfrm>
        </p:spPr>
        <p:txBody>
          <a:bodyPr>
            <a:normAutofit lnSpcReduction="10000"/>
          </a:bodyPr>
          <a:lstStyle/>
          <a:p>
            <a:pPr marL="114300" lvl="0" indent="0" algn="l" rtl="0">
              <a:lnSpc>
                <a:spcPct val="150000"/>
              </a:lnSpc>
              <a:spcBef>
                <a:spcPts val="0"/>
              </a:spcBef>
              <a:spcAft>
                <a:spcPts val="0"/>
              </a:spcAft>
              <a:buSzPts val="1800"/>
              <a:buNone/>
            </a:pPr>
            <a:r>
              <a:rPr lang="nl-NL" dirty="0"/>
              <a:t>Wat is het </a:t>
            </a:r>
            <a:r>
              <a:rPr lang="nl-NL" dirty="0" err="1"/>
              <a:t>appèl</a:t>
            </a:r>
            <a:r>
              <a:rPr lang="nl-NL" dirty="0"/>
              <a:t> van de wereld? Wat vraagt de wereld van ons en onze leerlingen?</a:t>
            </a:r>
          </a:p>
          <a:p>
            <a:pPr marL="114300" lvl="0" indent="0" algn="l" rtl="0">
              <a:lnSpc>
                <a:spcPct val="150000"/>
              </a:lnSpc>
              <a:spcBef>
                <a:spcPts val="0"/>
              </a:spcBef>
              <a:spcAft>
                <a:spcPts val="0"/>
              </a:spcAft>
              <a:buSzPts val="1800"/>
              <a:buNone/>
            </a:pPr>
            <a:r>
              <a:rPr lang="nl-NL" dirty="0"/>
              <a:t>Een nieuwe economische bril aanmeten is niet “voor de leuk” of omdat we een hobby zochten.</a:t>
            </a:r>
          </a:p>
          <a:p>
            <a:pPr marL="114300" lvl="0" indent="0" algn="l" rtl="0">
              <a:lnSpc>
                <a:spcPct val="150000"/>
              </a:lnSpc>
              <a:spcBef>
                <a:spcPts val="0"/>
              </a:spcBef>
              <a:spcAft>
                <a:spcPts val="0"/>
              </a:spcAft>
              <a:buSzPts val="1800"/>
              <a:buNone/>
            </a:pPr>
            <a:r>
              <a:rPr lang="nl-NL" dirty="0"/>
              <a:t>Er is een breed gedragen verschuiving in het denken over economische vraagstukken.</a:t>
            </a:r>
          </a:p>
          <a:p>
            <a:pPr marL="114300" lvl="0" indent="0" algn="l" rtl="0">
              <a:lnSpc>
                <a:spcPct val="150000"/>
              </a:lnSpc>
              <a:spcBef>
                <a:spcPts val="0"/>
              </a:spcBef>
              <a:spcAft>
                <a:spcPts val="0"/>
              </a:spcAft>
              <a:buSzPts val="1800"/>
              <a:buNone/>
            </a:pPr>
            <a:endParaRPr lang="nl-NL" dirty="0"/>
          </a:p>
          <a:p>
            <a:pPr marL="114300" lvl="0" indent="0" algn="l" rtl="0">
              <a:lnSpc>
                <a:spcPct val="150000"/>
              </a:lnSpc>
              <a:spcBef>
                <a:spcPts val="0"/>
              </a:spcBef>
              <a:spcAft>
                <a:spcPts val="0"/>
              </a:spcAft>
              <a:buSzPts val="1800"/>
              <a:buNone/>
            </a:pPr>
            <a:r>
              <a:rPr lang="nl-NL" dirty="0"/>
              <a:t>Om de wereld van nu te begrijpen, moeten leerlingen kennismaken met vraagstukken rondom economische groei.</a:t>
            </a:r>
          </a:p>
          <a:p>
            <a:pPr marL="114300" lvl="0" indent="0" algn="l" rtl="0">
              <a:lnSpc>
                <a:spcPct val="150000"/>
              </a:lnSpc>
              <a:spcBef>
                <a:spcPts val="0"/>
              </a:spcBef>
              <a:spcAft>
                <a:spcPts val="0"/>
              </a:spcAft>
              <a:buSzPts val="1800"/>
              <a:buNone/>
            </a:pPr>
            <a:endParaRPr lang="nl-NL" i="1" dirty="0"/>
          </a:p>
          <a:p>
            <a:pPr marL="114300" lvl="0" indent="0" algn="l" rtl="0">
              <a:lnSpc>
                <a:spcPct val="150000"/>
              </a:lnSpc>
              <a:spcBef>
                <a:spcPts val="0"/>
              </a:spcBef>
              <a:spcAft>
                <a:spcPts val="0"/>
              </a:spcAft>
              <a:buSzPts val="1800"/>
              <a:buNone/>
            </a:pPr>
            <a:r>
              <a:rPr lang="nl-NL" i="1" dirty="0"/>
              <a:t>1930s-1940s	Laissez-Faire </a:t>
            </a:r>
            <a:r>
              <a:rPr lang="nl-NL" i="1" dirty="0" err="1"/>
              <a:t>Liberalism</a:t>
            </a:r>
            <a:r>
              <a:rPr lang="nl-NL" i="1" dirty="0"/>
              <a:t>	→ </a:t>
            </a:r>
            <a:r>
              <a:rPr lang="nl-NL" i="1" dirty="0" err="1"/>
              <a:t>Keynesianism</a:t>
            </a:r>
            <a:endParaRPr lang="nl-NL" i="1" dirty="0"/>
          </a:p>
          <a:p>
            <a:pPr marL="114300" lvl="0" indent="0" algn="l" rtl="0">
              <a:lnSpc>
                <a:spcPct val="150000"/>
              </a:lnSpc>
              <a:spcBef>
                <a:spcPts val="0"/>
              </a:spcBef>
              <a:spcAft>
                <a:spcPts val="0"/>
              </a:spcAft>
              <a:buSzPts val="1800"/>
              <a:buNone/>
            </a:pPr>
            <a:r>
              <a:rPr lang="nl-NL" i="1" dirty="0"/>
              <a:t>1970s-1980s	</a:t>
            </a:r>
            <a:r>
              <a:rPr lang="nl-NL" i="1" dirty="0" err="1"/>
              <a:t>Keynesianism</a:t>
            </a:r>
            <a:r>
              <a:rPr lang="nl-NL" i="1" dirty="0"/>
              <a:t>		→ </a:t>
            </a:r>
            <a:r>
              <a:rPr lang="nl-NL" i="1" dirty="0" err="1"/>
              <a:t>Neoliberalism</a:t>
            </a:r>
            <a:endParaRPr lang="nl-NL" i="1" dirty="0"/>
          </a:p>
          <a:p>
            <a:pPr marL="114300" lvl="0" indent="0" algn="l" rtl="0">
              <a:lnSpc>
                <a:spcPct val="150000"/>
              </a:lnSpc>
              <a:spcBef>
                <a:spcPts val="0"/>
              </a:spcBef>
              <a:spcAft>
                <a:spcPts val="0"/>
              </a:spcAft>
              <a:buSzPts val="1800"/>
              <a:buNone/>
            </a:pPr>
            <a:r>
              <a:rPr lang="nl-NL" i="1" dirty="0"/>
              <a:t>2010s-present	</a:t>
            </a:r>
            <a:r>
              <a:rPr lang="nl-NL" i="1" dirty="0" err="1"/>
              <a:t>Neoliberalism</a:t>
            </a:r>
            <a:r>
              <a:rPr lang="nl-NL" i="1" dirty="0"/>
              <a:t> 		→ </a:t>
            </a:r>
            <a:r>
              <a:rPr lang="nl-NL" b="1" i="1" dirty="0"/>
              <a:t>Beyond </a:t>
            </a:r>
            <a:r>
              <a:rPr lang="nl-NL" b="1" i="1" dirty="0" err="1"/>
              <a:t>Growth</a:t>
            </a:r>
            <a:endParaRPr lang="nl-NL" b="1" i="1" dirty="0"/>
          </a:p>
          <a:p>
            <a:pPr marL="114300" lvl="0" indent="0" algn="l" rtl="0">
              <a:lnSpc>
                <a:spcPct val="150000"/>
              </a:lnSpc>
              <a:spcBef>
                <a:spcPts val="0"/>
              </a:spcBef>
              <a:spcAft>
                <a:spcPts val="0"/>
              </a:spcAft>
              <a:buSzPts val="1800"/>
              <a:buNone/>
            </a:pPr>
            <a:endParaRPr lang="nl-NL" dirty="0"/>
          </a:p>
          <a:p>
            <a:pPr marL="114300" lvl="0" indent="0" algn="l" rtl="0">
              <a:lnSpc>
                <a:spcPct val="150000"/>
              </a:lnSpc>
              <a:spcBef>
                <a:spcPts val="0"/>
              </a:spcBef>
              <a:spcAft>
                <a:spcPts val="0"/>
              </a:spcAft>
              <a:buSzPts val="1800"/>
              <a:buNone/>
            </a:pPr>
            <a:endParaRPr lang="nl-NL" dirty="0"/>
          </a:p>
          <a:p>
            <a:pPr marL="114300" lvl="0" indent="0" algn="r" rtl="0">
              <a:lnSpc>
                <a:spcPct val="150000"/>
              </a:lnSpc>
              <a:spcBef>
                <a:spcPts val="0"/>
              </a:spcBef>
              <a:spcAft>
                <a:spcPts val="0"/>
              </a:spcAft>
              <a:buSzPts val="1800"/>
              <a:buNone/>
            </a:pPr>
            <a:r>
              <a:rPr lang="nl-NL" sz="1100" i="1" dirty="0"/>
              <a:t>OECD (2020) Beyond </a:t>
            </a:r>
            <a:r>
              <a:rPr lang="nl-NL" sz="1100" i="1" dirty="0" err="1"/>
              <a:t>Growth</a:t>
            </a:r>
            <a:r>
              <a:rPr lang="nl-NL" sz="1100" i="1" dirty="0"/>
              <a:t>: </a:t>
            </a:r>
            <a:r>
              <a:rPr lang="nl-NL" sz="1100" i="1" dirty="0" err="1"/>
              <a:t>Towards</a:t>
            </a:r>
            <a:r>
              <a:rPr lang="nl-NL" sz="1100" i="1" dirty="0"/>
              <a:t> A New </a:t>
            </a:r>
            <a:r>
              <a:rPr lang="nl-NL" sz="1100" i="1" dirty="0" err="1"/>
              <a:t>Economic</a:t>
            </a:r>
            <a:r>
              <a:rPr lang="nl-NL" sz="1100" i="1" dirty="0"/>
              <a:t> Approach.</a:t>
            </a:r>
          </a:p>
          <a:p>
            <a:pPr marL="114300" indent="0">
              <a:buNone/>
            </a:pPr>
            <a:endParaRPr lang="nl-NL" dirty="0"/>
          </a:p>
          <a:p>
            <a:pPr marL="114300" indent="0">
              <a:buNone/>
            </a:pPr>
            <a:endParaRPr lang="nl-NL" dirty="0"/>
          </a:p>
        </p:txBody>
      </p:sp>
    </p:spTree>
    <p:extLst>
      <p:ext uri="{BB962C8B-B14F-4D97-AF65-F5344CB8AC3E}">
        <p14:creationId xmlns:p14="http://schemas.microsoft.com/office/powerpoint/2010/main" val="342878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prstGeom prst="rect">
            <a:avLst/>
          </a:prstGeom>
        </p:spPr>
        <p:txBody>
          <a:bodyPr spcFirstLastPara="1" wrap="square" lIns="91425" tIns="91425" rIns="91425" bIns="91425" anchor="t" anchorCtr="0">
            <a:normAutofit fontScale="90000"/>
          </a:bodyPr>
          <a:lstStyle/>
          <a:p>
            <a:r>
              <a:rPr lang="nl-NL" sz="3200" dirty="0"/>
              <a:t>Wat als net iets andere economen </a:t>
            </a:r>
            <a:br>
              <a:rPr lang="nl-NL" sz="3200" dirty="0"/>
            </a:br>
            <a:r>
              <a:rPr lang="nl-NL" sz="3200" dirty="0"/>
              <a:t>nét iets overtuigender waren geweest? </a:t>
            </a:r>
            <a:br>
              <a:rPr lang="nl-NL" sz="3200" dirty="0"/>
            </a:br>
            <a:endParaRPr dirty="0"/>
          </a:p>
        </p:txBody>
      </p:sp>
      <p:sp>
        <p:nvSpPr>
          <p:cNvPr id="71" name="Google Shape;71;p15"/>
          <p:cNvSpPr txBox="1">
            <a:spLocks noGrp="1"/>
          </p:cNvSpPr>
          <p:nvPr>
            <p:ph type="body" idx="1"/>
          </p:nvPr>
        </p:nvSpPr>
        <p:spPr>
          <a:xfrm>
            <a:off x="311700" y="1669474"/>
            <a:ext cx="8520600" cy="3474026"/>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r>
              <a:rPr lang="nl-NL" sz="1400" b="1" dirty="0" err="1"/>
              <a:t>Kuznets</a:t>
            </a:r>
            <a:r>
              <a:rPr lang="nl-NL" sz="1400" dirty="0"/>
              <a:t> vond dat het bbp geen goede maatstaf was voor welvaart. </a:t>
            </a:r>
            <a:br>
              <a:rPr lang="nl-NL" sz="1400" dirty="0"/>
            </a:br>
            <a:r>
              <a:rPr lang="en" sz="1400" dirty="0"/>
              <a:t>Als </a:t>
            </a:r>
            <a:r>
              <a:rPr lang="en" sz="1400" b="1" dirty="0"/>
              <a:t>Keynes</a:t>
            </a:r>
            <a:r>
              <a:rPr lang="en" sz="1400" dirty="0"/>
              <a:t> nu zou leven, zou hij dan dezelfde dingen schrijven?</a:t>
            </a:r>
            <a:r>
              <a:rPr lang="nl-NL" sz="1400" dirty="0"/>
              <a:t> </a:t>
            </a:r>
            <a:br>
              <a:rPr lang="nl-NL" sz="1400" dirty="0"/>
            </a:br>
            <a:endParaRPr sz="1400" dirty="0"/>
          </a:p>
          <a:p>
            <a:pPr marL="0" lvl="0" indent="0" algn="l" rtl="0">
              <a:spcBef>
                <a:spcPts val="1200"/>
              </a:spcBef>
              <a:spcAft>
                <a:spcPts val="0"/>
              </a:spcAft>
              <a:buNone/>
            </a:pPr>
            <a:r>
              <a:rPr lang="en" sz="1400" dirty="0"/>
              <a:t>Alle economische theorieën zijn ontstaan in een bepaalde context (persoon, tijd, plaats, politieke sfeer) </a:t>
            </a:r>
            <a:br>
              <a:rPr lang="en" sz="1400" dirty="0"/>
            </a:br>
            <a:r>
              <a:rPr lang="en" sz="1400" dirty="0"/>
              <a:t>als reactie op bepaalde kwesties. Achter elke theorie zit een discussie, aannames en waarden. </a:t>
            </a:r>
            <a:br>
              <a:rPr lang="en" sz="1400" dirty="0"/>
            </a:br>
            <a:r>
              <a:rPr lang="en" sz="1400" dirty="0"/>
              <a:t>Als we </a:t>
            </a:r>
            <a:r>
              <a:rPr lang="en" sz="1400" b="1" dirty="0"/>
              <a:t>pluralisme</a:t>
            </a:r>
            <a:r>
              <a:rPr lang="en" sz="1400" dirty="0"/>
              <a:t> expliciet behandelen, zien leerlingen dat in ons vakgebied…</a:t>
            </a:r>
            <a:endParaRPr sz="1400" dirty="0"/>
          </a:p>
          <a:p>
            <a:pPr marL="417195" indent="-285750">
              <a:lnSpc>
                <a:spcPct val="100000"/>
              </a:lnSpc>
              <a:spcBef>
                <a:spcPts val="1200"/>
              </a:spcBef>
              <a:buSzPct val="100000"/>
            </a:pPr>
            <a:r>
              <a:rPr lang="en" sz="1400" dirty="0"/>
              <a:t>Economen het niet allemaal eens zijn met elkaar en je vraagstukken op verschillende manieren kan bekijken</a:t>
            </a:r>
          </a:p>
          <a:p>
            <a:pPr marL="417195" indent="-285750">
              <a:lnSpc>
                <a:spcPct val="100000"/>
              </a:lnSpc>
              <a:spcBef>
                <a:spcPts val="1200"/>
              </a:spcBef>
              <a:buSzPct val="100000"/>
            </a:pPr>
            <a:r>
              <a:rPr lang="en" sz="1400" dirty="0"/>
              <a:t>Er geen natuurwetten zijn, de uitkomsten kunnen veranderen als je een ander perspectief inneemt</a:t>
            </a:r>
          </a:p>
          <a:p>
            <a:pPr marL="417195" indent="-285750">
              <a:lnSpc>
                <a:spcPct val="100000"/>
              </a:lnSpc>
              <a:spcBef>
                <a:spcPts val="1200"/>
              </a:spcBef>
              <a:buSzPct val="100000"/>
            </a:pPr>
            <a:r>
              <a:rPr lang="en" sz="1400" dirty="0"/>
              <a:t>Iedereen mag meepraten, leerlingen dus ook!</a:t>
            </a:r>
            <a:endParaRPr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Welk uitgangspunt nemen we?</a:t>
            </a:r>
            <a:endParaRPr dirty="0"/>
          </a:p>
        </p:txBody>
      </p:sp>
      <p:sp>
        <p:nvSpPr>
          <p:cNvPr id="83" name="Google Shape;83;p17"/>
          <p:cNvSpPr txBox="1">
            <a:spLocks noGrp="1"/>
          </p:cNvSpPr>
          <p:nvPr>
            <p:ph type="body" idx="1"/>
          </p:nvPr>
        </p:nvSpPr>
        <p:spPr>
          <a:xfrm>
            <a:off x="311700" y="1234074"/>
            <a:ext cx="8520600" cy="390942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kumimoji="0" lang="en" sz="1600" b="0" i="0" u="none" strike="noStrike" kern="1200" cap="none" spc="0" normalizeH="0" baseline="0" noProof="0" dirty="0">
                <a:ln>
                  <a:noFill/>
                </a:ln>
                <a:solidFill>
                  <a:srgbClr val="ED625F"/>
                </a:solidFill>
                <a:effectLst/>
                <a:uLnTx/>
                <a:uFillTx/>
                <a:latin typeface="Elephant"/>
                <a:ea typeface="+mj-ea"/>
                <a:cs typeface="+mj-cs"/>
              </a:rPr>
              <a:t>Concept</a:t>
            </a:r>
            <a:r>
              <a:rPr lang="en" sz="1600" dirty="0">
                <a:solidFill>
                  <a:srgbClr val="ED625F"/>
                </a:solidFill>
                <a:latin typeface="Elephant"/>
                <a:ea typeface="+mj-ea"/>
                <a:cs typeface="+mj-cs"/>
              </a:rPr>
              <a:t>en</a:t>
            </a:r>
            <a:br>
              <a:rPr kumimoji="0" lang="en" sz="1400" b="0" i="0" u="none" strike="noStrike" kern="1200" cap="none" spc="0" normalizeH="0" baseline="0" noProof="0" dirty="0">
                <a:ln>
                  <a:noFill/>
                </a:ln>
                <a:solidFill>
                  <a:srgbClr val="ED625F"/>
                </a:solidFill>
                <a:effectLst/>
                <a:uLnTx/>
                <a:uFillTx/>
                <a:latin typeface="Elephant"/>
                <a:ea typeface="+mj-ea"/>
                <a:cs typeface="+mj-cs"/>
              </a:rPr>
            </a:br>
            <a:r>
              <a:rPr lang="en" sz="1400" dirty="0"/>
              <a:t>We leggen begrippen en vaardigheden uit en gebruiken we daarbij zo boeiend mogelijke voorbeelden.</a:t>
            </a:r>
          </a:p>
          <a:p>
            <a:pPr marL="0" lvl="0" indent="0" algn="l" rtl="0">
              <a:spcBef>
                <a:spcPts val="0"/>
              </a:spcBef>
              <a:spcAft>
                <a:spcPts val="0"/>
              </a:spcAft>
              <a:buNone/>
            </a:pPr>
            <a:endParaRPr lang="en" sz="1600" dirty="0"/>
          </a:p>
          <a:p>
            <a:pPr marL="0" indent="0">
              <a:buNone/>
            </a:pPr>
            <a:r>
              <a:rPr kumimoji="0" lang="en" sz="1600" b="0" i="0" u="none" strike="noStrike" kern="1200" cap="none" spc="0" normalizeH="0" baseline="0" noProof="0" dirty="0">
                <a:ln>
                  <a:noFill/>
                </a:ln>
                <a:solidFill>
                  <a:srgbClr val="ED625F"/>
                </a:solidFill>
                <a:effectLst/>
                <a:uLnTx/>
                <a:uFillTx/>
                <a:latin typeface="Elephant"/>
                <a:ea typeface="+mj-ea"/>
                <a:cs typeface="+mj-cs"/>
              </a:rPr>
              <a:t>Contexten</a:t>
            </a:r>
            <a:endParaRPr lang="en" sz="1600" dirty="0"/>
          </a:p>
          <a:p>
            <a:pPr marL="0" lvl="0" indent="0" algn="l" rtl="0">
              <a:spcBef>
                <a:spcPts val="0"/>
              </a:spcBef>
              <a:spcAft>
                <a:spcPts val="0"/>
              </a:spcAft>
              <a:buNone/>
            </a:pPr>
            <a:r>
              <a:rPr lang="en" sz="1400" dirty="0"/>
              <a:t>We leggen verbanden en gebeurtenissen in de echte wereld uit aan de hand van economische theorie.</a:t>
            </a:r>
            <a:endParaRPr sz="1400" dirty="0"/>
          </a:p>
          <a:p>
            <a:pPr marL="0" lvl="0" indent="0" algn="l" rtl="0">
              <a:spcBef>
                <a:spcPts val="1200"/>
              </a:spcBef>
              <a:spcAft>
                <a:spcPts val="0"/>
              </a:spcAft>
              <a:buNone/>
            </a:pPr>
            <a:r>
              <a:rPr lang="en" sz="1400" b="1" dirty="0"/>
              <a:t>Uitdaging</a:t>
            </a:r>
            <a:r>
              <a:rPr lang="en" sz="1400" dirty="0"/>
              <a:t>	Economische concepten </a:t>
            </a:r>
            <a:r>
              <a:rPr lang="en" sz="1400" b="1" dirty="0"/>
              <a:t>gebruiken </a:t>
            </a:r>
            <a:r>
              <a:rPr lang="en" sz="1400" dirty="0"/>
              <a:t>om de echte wereld te begrijpen</a:t>
            </a:r>
          </a:p>
          <a:p>
            <a:pPr marL="0" lvl="0" indent="0" algn="l" rtl="0">
              <a:spcBef>
                <a:spcPts val="1200"/>
              </a:spcBef>
              <a:spcAft>
                <a:spcPts val="0"/>
              </a:spcAft>
              <a:buNone/>
            </a:pPr>
            <a:r>
              <a:rPr lang="nl-NL" sz="1400" b="1" dirty="0"/>
              <a:t>Risico</a:t>
            </a:r>
            <a:r>
              <a:rPr lang="nl-NL" sz="1400" dirty="0"/>
              <a:t>		Mo</a:t>
            </a:r>
            <a:r>
              <a:rPr lang="en" sz="1400" dirty="0"/>
              <a:t>eilijk om een curriculum omheen te bouwen, want de wereld verandert. </a:t>
            </a:r>
            <a:br>
              <a:rPr lang="en" sz="1400" dirty="0"/>
            </a:br>
            <a:r>
              <a:rPr lang="en" sz="1400" dirty="0"/>
              <a:t>		Voor de één motiverend, voor de andere afleiding en </a:t>
            </a:r>
            <a:r>
              <a:rPr lang="en" sz="1400" i="1" dirty="0"/>
              <a:t>information overload</a:t>
            </a:r>
          </a:p>
          <a:p>
            <a:pPr marL="0" lvl="0" indent="0" algn="l" rtl="0">
              <a:spcBef>
                <a:spcPts val="1200"/>
              </a:spcBef>
              <a:spcAft>
                <a:spcPts val="0"/>
              </a:spcAft>
              <a:buNone/>
            </a:pPr>
            <a:r>
              <a:rPr lang="nl-NL" sz="1400" b="1" dirty="0"/>
              <a:t>Belang</a:t>
            </a:r>
            <a:r>
              <a:rPr lang="en" sz="1400" dirty="0"/>
              <a:t>		Helpt leerlingen om deel te nemen aan de maatschappij</a:t>
            </a:r>
            <a:br>
              <a:rPr lang="en" sz="1400" dirty="0"/>
            </a:br>
            <a:r>
              <a:rPr lang="en" sz="1400" dirty="0"/>
              <a:t>		Om mee te praten moet je begrijpen waar de discussie over gaat</a:t>
            </a:r>
            <a:endParaRPr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Lesstof  ↔ buitenschoolse leefwereld</a:t>
            </a:r>
            <a:endParaRPr sz="2400" dirty="0"/>
          </a:p>
        </p:txBody>
      </p:sp>
      <p:sp>
        <p:nvSpPr>
          <p:cNvPr id="77" name="Google Shape;77;p16"/>
          <p:cNvSpPr txBox="1">
            <a:spLocks noGrp="1"/>
          </p:cNvSpPr>
          <p:nvPr>
            <p:ph type="body" idx="1"/>
          </p:nvPr>
        </p:nvSpPr>
        <p:spPr>
          <a:xfrm>
            <a:off x="318627" y="1234075"/>
            <a:ext cx="8153427" cy="369121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b="1" dirty="0"/>
              <a:t>Uitdaging: Transfer faciliteren. </a:t>
            </a:r>
            <a:r>
              <a:rPr lang="en" sz="1400" dirty="0"/>
              <a:t>Als we een brug kunnen slaan tussen de stof en de leefwereld, beklijft de stof beter, kunnen leerlingen het zelf beter verwoorden en is het ook bruikbaar buiten het lokaal. (Olgers et al, 2014)</a:t>
            </a:r>
          </a:p>
          <a:p>
            <a:pPr marL="0" lvl="0" indent="0" algn="l" rtl="0">
              <a:spcBef>
                <a:spcPts val="0"/>
              </a:spcBef>
              <a:spcAft>
                <a:spcPts val="0"/>
              </a:spcAft>
              <a:buNone/>
            </a:pPr>
            <a:endParaRPr lang="en" sz="1400" dirty="0"/>
          </a:p>
          <a:p>
            <a:pPr marL="0" lvl="0" indent="0" algn="l" rtl="0">
              <a:spcBef>
                <a:spcPts val="0"/>
              </a:spcBef>
              <a:spcAft>
                <a:spcPts val="0"/>
              </a:spcAft>
              <a:buNone/>
            </a:pPr>
            <a:r>
              <a:rPr lang="en" sz="1400" dirty="0"/>
              <a:t>Herkenbare contexten in het nieuws, TV-series, films en andere media;</a:t>
            </a:r>
          </a:p>
          <a:p>
            <a:pPr marL="285750" indent="-285750"/>
            <a:r>
              <a:rPr lang="en" sz="1400" dirty="0"/>
              <a:t>Vergroten en behouden aandacht en interesse in de theorie en de concepten</a:t>
            </a:r>
          </a:p>
          <a:p>
            <a:pPr marL="285750" indent="-285750"/>
            <a:r>
              <a:rPr lang="en" sz="1400" dirty="0"/>
              <a:t>Verbeteren de analytische vaardigheden door de media te analyseren ad.h.v. de geleerde concepten</a:t>
            </a:r>
          </a:p>
          <a:p>
            <a:pPr marL="285750" indent="-285750"/>
            <a:r>
              <a:rPr lang="en" sz="1400" dirty="0"/>
              <a:t>Verkleinen de drempel tussen </a:t>
            </a:r>
            <a:r>
              <a:rPr lang="en" sz="1400" i="1" dirty="0"/>
              <a:t>formal learning </a:t>
            </a:r>
            <a:r>
              <a:rPr lang="en" sz="1400" dirty="0"/>
              <a:t> en </a:t>
            </a:r>
            <a:r>
              <a:rPr lang="en" sz="1400" i="1" dirty="0"/>
              <a:t>understanding</a:t>
            </a:r>
            <a:r>
              <a:rPr lang="en" sz="1400" dirty="0"/>
              <a:t>, zodat leerlingen de concepten ook herkennen en kunnen toepassen buiten de les </a:t>
            </a:r>
          </a:p>
          <a:p>
            <a:pPr marL="0" lvl="0" indent="0" algn="l" rtl="0">
              <a:spcBef>
                <a:spcPts val="0"/>
              </a:spcBef>
              <a:spcAft>
                <a:spcPts val="0"/>
              </a:spcAft>
              <a:buNone/>
            </a:pPr>
            <a:endParaRPr lang="en" sz="1400" dirty="0"/>
          </a:p>
          <a:p>
            <a:pPr marL="0" lvl="0" indent="0" algn="l" rtl="0">
              <a:spcBef>
                <a:spcPts val="0"/>
              </a:spcBef>
              <a:spcAft>
                <a:spcPts val="0"/>
              </a:spcAft>
              <a:buNone/>
            </a:pPr>
            <a:r>
              <a:rPr lang="en" sz="1400" dirty="0"/>
              <a:t>Een </a:t>
            </a:r>
            <a:r>
              <a:rPr lang="en" sz="1400" b="1" dirty="0"/>
              <a:t>emotionele connectie </a:t>
            </a:r>
            <a:r>
              <a:rPr lang="en" sz="1400" dirty="0"/>
              <a:t>verhoogt dit de kans op een plekje in het lange termijn geheugen. (Mateer, 2011)</a:t>
            </a:r>
          </a:p>
          <a:p>
            <a:pPr marL="0" lvl="0" indent="0" algn="l" rtl="0">
              <a:spcBef>
                <a:spcPts val="0"/>
              </a:spcBef>
              <a:spcAft>
                <a:spcPts val="0"/>
              </a:spcAft>
              <a:buNone/>
            </a:pPr>
            <a:endParaRPr lang="en"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moVTI">
  <a:themeElements>
    <a:clrScheme name="Custom 73">
      <a:dk1>
        <a:sysClr val="windowText" lastClr="000000"/>
      </a:dk1>
      <a:lt1>
        <a:sysClr val="window" lastClr="FFFFFF"/>
      </a:lt1>
      <a:dk2>
        <a:srgbClr val="192033"/>
      </a:dk2>
      <a:lt2>
        <a:srgbClr val="F3EAD9"/>
      </a:lt2>
      <a:accent1>
        <a:srgbClr val="ED625F"/>
      </a:accent1>
      <a:accent2>
        <a:srgbClr val="2F4FA7"/>
      </a:accent2>
      <a:accent3>
        <a:srgbClr val="76A899"/>
      </a:accent3>
      <a:accent4>
        <a:srgbClr val="D4669D"/>
      </a:accent4>
      <a:accent5>
        <a:srgbClr val="F2855A"/>
      </a:accent5>
      <a:accent6>
        <a:srgbClr val="C44732"/>
      </a:accent6>
      <a:hlink>
        <a:srgbClr val="3F7AAF"/>
      </a:hlink>
      <a:folHlink>
        <a:srgbClr val="9E4687"/>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Memo design</Template>
  <TotalTime>28204</TotalTime>
  <Words>1889</Words>
  <Application>Microsoft Office PowerPoint</Application>
  <PresentationFormat>Diavoorstelling (16:9)</PresentationFormat>
  <Paragraphs>217</Paragraphs>
  <Slides>27</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27</vt:i4>
      </vt:variant>
    </vt:vector>
  </HeadingPairs>
  <TitlesOfParts>
    <vt:vector size="35" baseType="lpstr">
      <vt:lpstr>Arial</vt:lpstr>
      <vt:lpstr>Playfair Display</vt:lpstr>
      <vt:lpstr>Montserrat</vt:lpstr>
      <vt:lpstr>Elephant</vt:lpstr>
      <vt:lpstr>Times New Roman</vt:lpstr>
      <vt:lpstr>sohne</vt:lpstr>
      <vt:lpstr>Calibri</vt:lpstr>
      <vt:lpstr>MemoVTI</vt:lpstr>
      <vt:lpstr>Warm-up Lees het artikel</vt:lpstr>
      <vt:lpstr>VECON Studiedag 2024 Workshop ronde 2  Economische Actualiteit in de Klas    Irene de Vries</vt:lpstr>
      <vt:lpstr>Programma</vt:lpstr>
      <vt:lpstr>Introductie</vt:lpstr>
      <vt:lpstr>Waarom geven we economie?</vt:lpstr>
      <vt:lpstr>Paradigma-verandering</vt:lpstr>
      <vt:lpstr>Wat als net iets andere economen  nét iets overtuigender waren geweest?  </vt:lpstr>
      <vt:lpstr>Welk uitgangspunt nemen we?</vt:lpstr>
      <vt:lpstr>Lesstof  ↔ buitenschoolse leefwereld</vt:lpstr>
      <vt:lpstr>Handelingsperspectief</vt:lpstr>
      <vt:lpstr>Positieve externe effecten</vt:lpstr>
      <vt:lpstr>Hoe doe je dat dan?</vt:lpstr>
      <vt:lpstr>Verdiepende lesmaterialen</vt:lpstr>
      <vt:lpstr>Meer weten over  Our New Economy? </vt:lpstr>
      <vt:lpstr>... nieuws bespreken in de klas!  </vt:lpstr>
      <vt:lpstr>Hoe het begon… </vt:lpstr>
      <vt:lpstr>Ongeveer een jaar later…</vt:lpstr>
      <vt:lpstr>De krant in mijn eigen klas</vt:lpstr>
      <vt:lpstr>PowerPoint-presentatie</vt:lpstr>
      <vt:lpstr>PowerPoint-presentatie</vt:lpstr>
      <vt:lpstr>PowerPoint-presentatie</vt:lpstr>
      <vt:lpstr>PowerPoint-presentatie</vt:lpstr>
      <vt:lpstr>De krant in jouw klas</vt:lpstr>
      <vt:lpstr>Tips die zijn gedeeld tijdens de VECON-workshop </vt:lpstr>
      <vt:lpstr>Maak een les(opener) op basis van een actualiteit</vt:lpstr>
      <vt:lpstr>Discussie  en afronden</vt:lpstr>
      <vt:lpstr>Verder praten?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Irene de Vries</dc:title>
  <dc:creator>I. de Vries</dc:creator>
  <cp:lastModifiedBy>I. de Vries</cp:lastModifiedBy>
  <cp:revision>7</cp:revision>
  <dcterms:modified xsi:type="dcterms:W3CDTF">2024-04-01T18:29:47Z</dcterms:modified>
</cp:coreProperties>
</file>