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9"/>
  </p:notesMasterIdLst>
  <p:sldIdLst>
    <p:sldId id="256" r:id="rId7"/>
    <p:sldId id="258" r:id="rId8"/>
    <p:sldId id="259" r:id="rId9"/>
    <p:sldId id="257" r:id="rId10"/>
    <p:sldId id="260" r:id="rId11"/>
    <p:sldId id="261" r:id="rId12"/>
    <p:sldId id="262" r:id="rId13"/>
    <p:sldId id="266" r:id="rId14"/>
    <p:sldId id="264" r:id="rId15"/>
    <p:sldId id="265" r:id="rId16"/>
    <p:sldId id="267" r:id="rId17"/>
    <p:sldId id="268" r:id="rId18"/>
  </p:sldIdLst>
  <p:sldSz cx="12192000" cy="6858000"/>
  <p:notesSz cx="6858000" cy="9144000"/>
  <p:custDataLst>
    <p:tags r:id="rId20"/>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1">
          <p15:clr>
            <a:srgbClr val="A4A3A4"/>
          </p15:clr>
        </p15:guide>
        <p15:guide id="2" pos="11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49"/>
    <a:srgbClr val="00275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autoAdjust="0"/>
  </p:normalViewPr>
  <p:slideViewPr>
    <p:cSldViewPr snapToGrid="0">
      <p:cViewPr varScale="1">
        <p:scale>
          <a:sx n="63" d="100"/>
          <a:sy n="63" d="100"/>
        </p:scale>
        <p:origin x="728" y="56"/>
      </p:cViewPr>
      <p:guideLst>
        <p:guide orient="horz" pos="911"/>
        <p:guide pos="113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8" d="100"/>
          <a:sy n="68" d="100"/>
        </p:scale>
        <p:origin x="310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A5DA4-0517-469B-A20E-54B75BF32207}" type="datetimeFigureOut">
              <a:rPr lang="nl-BE" smtClean="0"/>
              <a:t>20/12/2022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E7ADA-B818-4A8D-827F-3A2F12FF408B}" type="slidenum">
              <a:rPr lang="nl-BE" smtClean="0"/>
              <a:t>‹nr.›</a:t>
            </a:fld>
            <a:endParaRPr lang="nl-BE"/>
          </a:p>
        </p:txBody>
      </p:sp>
    </p:spTree>
    <p:extLst>
      <p:ext uri="{BB962C8B-B14F-4D97-AF65-F5344CB8AC3E}">
        <p14:creationId xmlns:p14="http://schemas.microsoft.com/office/powerpoint/2010/main" val="250594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27E7ADA-B818-4A8D-827F-3A2F12FF408B}" type="slidenum">
              <a:rPr lang="nl-BE" smtClean="0"/>
              <a:t>1</a:t>
            </a:fld>
            <a:endParaRPr lang="nl-BE"/>
          </a:p>
        </p:txBody>
      </p:sp>
    </p:spTree>
    <p:extLst>
      <p:ext uri="{BB962C8B-B14F-4D97-AF65-F5344CB8AC3E}">
        <p14:creationId xmlns:p14="http://schemas.microsoft.com/office/powerpoint/2010/main" val="1096524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lide">
    <p:bg>
      <p:bgPr>
        <a:solidFill>
          <a:srgbClr val="E00049"/>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3474" y="4564694"/>
            <a:ext cx="7581282" cy="1594556"/>
          </a:xfrm>
          <a:ln w="76200" cmpd="sng">
            <a:solidFill>
              <a:srgbClr val="002757"/>
            </a:solidFill>
          </a:ln>
        </p:spPr>
        <p:txBody>
          <a:bodyPr lIns="180000" tIns="180000" rIns="180000" bIns="180000" anchor="ctr">
            <a:noAutofit/>
          </a:bodyPr>
          <a:lstStyle>
            <a:lvl1pPr algn="l">
              <a:defRPr sz="4400" b="1">
                <a:solidFill>
                  <a:srgbClr val="FFFFFF"/>
                </a:solidFill>
              </a:defRPr>
            </a:lvl1pPr>
          </a:lstStyle>
          <a:p>
            <a:r>
              <a:rPr lang="nl-NL" dirty="0"/>
              <a:t>KLIK OM DE STIJL TE BEWERKEN</a:t>
            </a:r>
            <a:endParaRPr lang="nl-BE" dirty="0"/>
          </a:p>
        </p:txBody>
      </p:sp>
      <p:pic>
        <p:nvPicPr>
          <p:cNvPr id="11" name="Afbeelding 10">
            <a:extLst>
              <a:ext uri="{FF2B5EF4-FFF2-40B4-BE49-F238E27FC236}">
                <a16:creationId xmlns:a16="http://schemas.microsoft.com/office/drawing/2014/main" id="{A6DDF4BC-779F-A744-BF10-887723C465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75" t="24693" r="54700" b="45217"/>
          <a:stretch/>
        </p:blipFill>
        <p:spPr>
          <a:xfrm>
            <a:off x="777239" y="1365504"/>
            <a:ext cx="4684776" cy="2063496"/>
          </a:xfrm>
          <a:prstGeom prst="rect">
            <a:avLst/>
          </a:prstGeom>
        </p:spPr>
      </p:pic>
      <p:pic>
        <p:nvPicPr>
          <p:cNvPr id="10" name="Afbeelding 9">
            <a:extLst>
              <a:ext uri="{FF2B5EF4-FFF2-40B4-BE49-F238E27FC236}">
                <a16:creationId xmlns:a16="http://schemas.microsoft.com/office/drawing/2014/main" id="{9589FB0E-09A4-EB47-B0CD-C88746BBC4C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10165431" y="4818437"/>
            <a:ext cx="977346" cy="2540310"/>
          </a:xfrm>
          <a:prstGeom prst="rect">
            <a:avLst/>
          </a:prstGeom>
        </p:spPr>
      </p:pic>
    </p:spTree>
    <p:extLst>
      <p:ext uri="{BB962C8B-B14F-4D97-AF65-F5344CB8AC3E}">
        <p14:creationId xmlns:p14="http://schemas.microsoft.com/office/powerpoint/2010/main" val="115054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s slide beeld + logo roo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05000" y="0"/>
            <a:ext cx="10287000" cy="6858000"/>
          </a:xfrm>
        </p:spPr>
        <p:txBody>
          <a:bodyPr>
            <a:noAutofit/>
          </a:bodyPr>
          <a:lstStyle/>
          <a:p>
            <a:r>
              <a:rPr lang="nl-NL"/>
              <a:t>Klik op het pictogram als u een afbeelding wilt toevoegen</a:t>
            </a:r>
            <a:endParaRPr lang="en-US"/>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a:ext>
            </a:extLst>
          </a:blip>
          <a:srcRect l="18372" t="19513"/>
          <a:stretch/>
        </p:blipFill>
        <p:spPr>
          <a:xfrm>
            <a:off x="-9526" y="-19051"/>
            <a:ext cx="1763161" cy="1738515"/>
          </a:xfrm>
          <a:prstGeom prst="rect">
            <a:avLst/>
          </a:prstGeom>
        </p:spPr>
      </p:pic>
      <p:pic>
        <p:nvPicPr>
          <p:cNvPr id="13" name="Afbeelding 12">
            <a:extLst>
              <a:ext uri="{FF2B5EF4-FFF2-40B4-BE49-F238E27FC236}">
                <a16:creationId xmlns:a16="http://schemas.microsoft.com/office/drawing/2014/main" id="{22874E7E-93BB-5A4E-A216-59527DC946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699" t="66000" b="1816"/>
          <a:stretch/>
        </p:blipFill>
        <p:spPr>
          <a:xfrm rot="16200000">
            <a:off x="532058" y="5142723"/>
            <a:ext cx="735591" cy="1824100"/>
          </a:xfrm>
          <a:prstGeom prst="rect">
            <a:avLst/>
          </a:prstGeom>
        </p:spPr>
      </p:pic>
      <p:sp>
        <p:nvSpPr>
          <p:cNvPr id="14" name="Tijdelijke aanduiding voor voettekst 1">
            <a:extLst>
              <a:ext uri="{FF2B5EF4-FFF2-40B4-BE49-F238E27FC236}">
                <a16:creationId xmlns:a16="http://schemas.microsoft.com/office/drawing/2014/main" id="{F2A39EFD-8AD7-724D-94D9-BF3F839AE08C}"/>
              </a:ext>
            </a:extLst>
          </p:cNvPr>
          <p:cNvSpPr>
            <a:spLocks noGrp="1"/>
          </p:cNvSpPr>
          <p:nvPr>
            <p:ph type="ftr" sz="quarter" idx="11"/>
          </p:nvPr>
        </p:nvSpPr>
        <p:spPr>
          <a:xfrm>
            <a:off x="4038600" y="6356350"/>
            <a:ext cx="4114800" cy="365125"/>
          </a:xfrm>
        </p:spPr>
        <p:txBody>
          <a:bodyPr/>
          <a:lstStyle/>
          <a:p>
            <a:endParaRPr lang="nl-BE"/>
          </a:p>
        </p:txBody>
      </p:sp>
      <p:sp>
        <p:nvSpPr>
          <p:cNvPr id="15" name="Tijdelijke aanduiding voor dianummer 2">
            <a:extLst>
              <a:ext uri="{FF2B5EF4-FFF2-40B4-BE49-F238E27FC236}">
                <a16:creationId xmlns:a16="http://schemas.microsoft.com/office/drawing/2014/main" id="{6DAFAF7A-0E4F-5145-A819-B3B6ACECD06C}"/>
              </a:ext>
            </a:extLst>
          </p:cNvPr>
          <p:cNvSpPr>
            <a:spLocks noGrp="1"/>
          </p:cNvSpPr>
          <p:nvPr>
            <p:ph type="sldNum" sz="quarter" idx="12"/>
          </p:nvPr>
        </p:nvSpPr>
        <p:spPr>
          <a:xfrm>
            <a:off x="8610600" y="6356350"/>
            <a:ext cx="2743200" cy="365125"/>
          </a:xfrm>
        </p:spPr>
        <p:txBody>
          <a:bodyPr/>
          <a:lstStyle/>
          <a:p>
            <a:fld id="{18505D4B-7779-46CA-9F34-AD15D64EF2DF}" type="slidenum">
              <a:rPr lang="nl-BE" smtClean="0"/>
              <a:t>‹nr.›</a:t>
            </a:fld>
            <a:endParaRPr lang="nl-BE"/>
          </a:p>
        </p:txBody>
      </p:sp>
      <p:sp>
        <p:nvSpPr>
          <p:cNvPr id="16" name="Tijdelijke aanduiding voor datum 5">
            <a:extLst>
              <a:ext uri="{FF2B5EF4-FFF2-40B4-BE49-F238E27FC236}">
                <a16:creationId xmlns:a16="http://schemas.microsoft.com/office/drawing/2014/main" id="{2D1AC2BE-C799-CF46-AC62-B3AE4107CC5B}"/>
              </a:ext>
            </a:extLst>
          </p:cNvPr>
          <p:cNvSpPr>
            <a:spLocks noGrp="1"/>
          </p:cNvSpPr>
          <p:nvPr>
            <p:ph type="dt" sz="half" idx="2"/>
          </p:nvPr>
        </p:nvSpPr>
        <p:spPr>
          <a:xfrm>
            <a:off x="147320" y="6356350"/>
            <a:ext cx="1447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20/12/2022</a:t>
            </a:fld>
            <a:endParaRPr lang="nl-BE"/>
          </a:p>
        </p:txBody>
      </p:sp>
    </p:spTree>
    <p:extLst>
      <p:ext uri="{BB962C8B-B14F-4D97-AF65-F5344CB8AC3E}">
        <p14:creationId xmlns:p14="http://schemas.microsoft.com/office/powerpoint/2010/main" val="527364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s slide beeld + logo blauw">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05000" y="0"/>
            <a:ext cx="10287000" cy="6858000"/>
          </a:xfrm>
        </p:spPr>
        <p:txBody>
          <a:bodyPr>
            <a:noAutofit/>
          </a:bodyPr>
          <a:lstStyle/>
          <a:p>
            <a:r>
              <a:rPr lang="nl-NL"/>
              <a:t>Klik op het pictogram als u een afbeelding wilt toevoegen</a:t>
            </a:r>
            <a:endParaRPr lang="en-US"/>
          </a:p>
        </p:txBody>
      </p:sp>
      <p:sp>
        <p:nvSpPr>
          <p:cNvPr id="4" name="Rectangle 3"/>
          <p:cNvSpPr/>
          <p:nvPr userDrawn="1"/>
        </p:nvSpPr>
        <p:spPr>
          <a:xfrm>
            <a:off x="0" y="0"/>
            <a:ext cx="1721556" cy="6858000"/>
          </a:xfrm>
          <a:prstGeom prst="rect">
            <a:avLst/>
          </a:prstGeom>
          <a:solidFill>
            <a:srgbClr val="0027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526" y="-19051"/>
            <a:ext cx="1715039" cy="1691447"/>
          </a:xfrm>
          <a:prstGeom prst="rect">
            <a:avLst/>
          </a:prstGeom>
        </p:spPr>
      </p:pic>
      <p:sp>
        <p:nvSpPr>
          <p:cNvPr id="2" name="Tijdelijke aanduiding voor voettekst 1"/>
          <p:cNvSpPr>
            <a:spLocks noGrp="1"/>
          </p:cNvSpPr>
          <p:nvPr>
            <p:ph type="ftr" sz="quarter" idx="11"/>
          </p:nvPr>
        </p:nvSpPr>
        <p:spPr/>
        <p:txBody>
          <a:bodyPr/>
          <a:lstStyle/>
          <a:p>
            <a:endParaRPr lang="nl-BE"/>
          </a:p>
        </p:txBody>
      </p:sp>
      <p:sp>
        <p:nvSpPr>
          <p:cNvPr id="3" name="Tijdelijke aanduiding voor dianummer 2"/>
          <p:cNvSpPr>
            <a:spLocks noGrp="1"/>
          </p:cNvSpPr>
          <p:nvPr>
            <p:ph type="sldNum" sz="quarter" idx="12"/>
          </p:nvPr>
        </p:nvSpPr>
        <p:spPr/>
        <p:txBody>
          <a:bodyPr/>
          <a:lstStyle/>
          <a:p>
            <a:fld id="{18505D4B-7779-46CA-9F34-AD15D64EF2DF}" type="slidenum">
              <a:rPr lang="nl-BE" smtClean="0"/>
              <a:t>‹nr.›</a:t>
            </a:fld>
            <a:endParaRPr lang="nl-BE"/>
          </a:p>
        </p:txBody>
      </p:sp>
      <p:sp>
        <p:nvSpPr>
          <p:cNvPr id="8" name="Tijdelijke aanduiding voor datum 5"/>
          <p:cNvSpPr>
            <a:spLocks noGrp="1"/>
          </p:cNvSpPr>
          <p:nvPr>
            <p:ph type="dt" sz="half" idx="2"/>
          </p:nvPr>
        </p:nvSpPr>
        <p:spPr>
          <a:xfrm>
            <a:off x="147320" y="6356350"/>
            <a:ext cx="1447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20/12/2022</a:t>
            </a:fld>
            <a:endParaRPr lang="nl-BE" dirty="0"/>
          </a:p>
        </p:txBody>
      </p:sp>
      <p:pic>
        <p:nvPicPr>
          <p:cNvPr id="11" name="Afbeelding 10">
            <a:extLst>
              <a:ext uri="{FF2B5EF4-FFF2-40B4-BE49-F238E27FC236}">
                <a16:creationId xmlns:a16="http://schemas.microsoft.com/office/drawing/2014/main" id="{3A3C079A-28C2-DA4C-8EE6-01841A5A356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459296" y="5038560"/>
            <a:ext cx="810930" cy="2107763"/>
          </a:xfrm>
          <a:prstGeom prst="rect">
            <a:avLst/>
          </a:prstGeom>
        </p:spPr>
      </p:pic>
    </p:spTree>
    <p:extLst>
      <p:ext uri="{BB962C8B-B14F-4D97-AF65-F5344CB8AC3E}">
        <p14:creationId xmlns:p14="http://schemas.microsoft.com/office/powerpoint/2010/main" val="99452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Optie 2 - Rood">
    <p:bg>
      <p:bgPr>
        <a:solidFill>
          <a:srgbClr val="E00049"/>
        </a:solidFill>
        <a:effectLst/>
      </p:bgPr>
    </p:bg>
    <p:spTree>
      <p:nvGrpSpPr>
        <p:cNvPr id="1" name=""/>
        <p:cNvGrpSpPr/>
        <p:nvPr/>
      </p:nvGrpSpPr>
      <p:grpSpPr>
        <a:xfrm>
          <a:off x="0" y="0"/>
          <a:ext cx="0" cy="0"/>
          <a:chOff x="0" y="0"/>
          <a:chExt cx="0" cy="0"/>
        </a:xfrm>
      </p:grpSpPr>
      <p:sp>
        <p:nvSpPr>
          <p:cNvPr id="6" name="Titel 1"/>
          <p:cNvSpPr>
            <a:spLocks noGrp="1" noChangeAspect="1"/>
          </p:cNvSpPr>
          <p:nvPr>
            <p:ph type="ctrTitle"/>
          </p:nvPr>
        </p:nvSpPr>
        <p:spPr>
          <a:xfrm>
            <a:off x="7163862" y="2292529"/>
            <a:ext cx="4741332" cy="2037778"/>
          </a:xfrm>
        </p:spPr>
        <p:txBody>
          <a:bodyPr anchor="t">
            <a:noAutofit/>
          </a:bodyPr>
          <a:lstStyle>
            <a:lvl1pPr algn="r">
              <a:defRPr sz="4800">
                <a:solidFill>
                  <a:srgbClr val="002757"/>
                </a:solidFill>
              </a:defRPr>
            </a:lvl1pPr>
          </a:lstStyle>
          <a:p>
            <a:r>
              <a:rPr lang="nl-NL"/>
              <a:t>Klik om stijl te bewerken</a:t>
            </a:r>
            <a:endParaRPr lang="nl-BE" dirty="0"/>
          </a:p>
        </p:txBody>
      </p:sp>
      <p:sp>
        <p:nvSpPr>
          <p:cNvPr id="7" name="Ondertitel 2"/>
          <p:cNvSpPr>
            <a:spLocks noGrp="1" noChangeAspect="1"/>
          </p:cNvSpPr>
          <p:nvPr>
            <p:ph type="subTitle" idx="1"/>
          </p:nvPr>
        </p:nvSpPr>
        <p:spPr>
          <a:xfrm>
            <a:off x="7163862" y="4330307"/>
            <a:ext cx="4741332" cy="1197901"/>
          </a:xfrm>
          <a:noFill/>
        </p:spPr>
        <p:txBody>
          <a:bodyPr anchor="ctr">
            <a:noAutofit/>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2" name="Afbeelding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69" t="19480"/>
          <a:stretch/>
        </p:blipFill>
        <p:spPr>
          <a:xfrm>
            <a:off x="-28575" y="-38101"/>
            <a:ext cx="7146708" cy="6522167"/>
          </a:xfrm>
          <a:prstGeom prst="rect">
            <a:avLst/>
          </a:prstGeom>
        </p:spPr>
      </p:pic>
      <p:pic>
        <p:nvPicPr>
          <p:cNvPr id="13" name="Afbeelding 12">
            <a:extLst>
              <a:ext uri="{FF2B5EF4-FFF2-40B4-BE49-F238E27FC236}">
                <a16:creationId xmlns:a16="http://schemas.microsoft.com/office/drawing/2014/main" id="{C8DB041D-A952-E145-8DAE-DB79811786E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875" t="24693" r="54700" b="45217"/>
          <a:stretch/>
        </p:blipFill>
        <p:spPr>
          <a:xfrm>
            <a:off x="8537450" y="160909"/>
            <a:ext cx="3402549" cy="1498715"/>
          </a:xfrm>
          <a:prstGeom prst="rect">
            <a:avLst/>
          </a:prstGeom>
        </p:spPr>
      </p:pic>
      <p:sp>
        <p:nvSpPr>
          <p:cNvPr id="10" name="Tijdelijke aanduiding voor voettekst 2">
            <a:extLst>
              <a:ext uri="{FF2B5EF4-FFF2-40B4-BE49-F238E27FC236}">
                <a16:creationId xmlns:a16="http://schemas.microsoft.com/office/drawing/2014/main" id="{BAF71AAC-4A0B-7048-BB76-5CCBFEEE527D}"/>
              </a:ext>
            </a:extLst>
          </p:cNvPr>
          <p:cNvSpPr>
            <a:spLocks noGrp="1"/>
          </p:cNvSpPr>
          <p:nvPr>
            <p:ph type="ftr" sz="quarter" idx="10"/>
          </p:nvPr>
        </p:nvSpPr>
        <p:spPr>
          <a:xfrm>
            <a:off x="3859973" y="6356350"/>
            <a:ext cx="4114800" cy="365125"/>
          </a:xfrm>
        </p:spPr>
        <p:txBody>
          <a:bodyPr/>
          <a:lstStyle/>
          <a:p>
            <a:endParaRPr lang="nl-BE"/>
          </a:p>
        </p:txBody>
      </p:sp>
      <p:sp>
        <p:nvSpPr>
          <p:cNvPr id="11" name="Tijdelijke aanduiding voor dianummer 3">
            <a:extLst>
              <a:ext uri="{FF2B5EF4-FFF2-40B4-BE49-F238E27FC236}">
                <a16:creationId xmlns:a16="http://schemas.microsoft.com/office/drawing/2014/main" id="{D42D3B12-ED5F-C340-BAC1-1270291EF683}"/>
              </a:ext>
            </a:extLst>
          </p:cNvPr>
          <p:cNvSpPr>
            <a:spLocks noGrp="1"/>
          </p:cNvSpPr>
          <p:nvPr>
            <p:ph type="sldNum" sz="quarter" idx="11"/>
          </p:nvPr>
        </p:nvSpPr>
        <p:spPr>
          <a:xfrm>
            <a:off x="8253347" y="6356350"/>
            <a:ext cx="2031205" cy="365125"/>
          </a:xfrm>
        </p:spPr>
        <p:txBody>
          <a:bodyPr/>
          <a:lstStyle/>
          <a:p>
            <a:fld id="{18505D4B-7779-46CA-9F34-AD15D64EF2DF}" type="slidenum">
              <a:rPr lang="nl-BE" smtClean="0"/>
              <a:t>‹nr.›</a:t>
            </a:fld>
            <a:endParaRPr lang="nl-BE"/>
          </a:p>
        </p:txBody>
      </p:sp>
      <p:sp>
        <p:nvSpPr>
          <p:cNvPr id="12" name="Tijdelijke aanduiding voor datum 5">
            <a:extLst>
              <a:ext uri="{FF2B5EF4-FFF2-40B4-BE49-F238E27FC236}">
                <a16:creationId xmlns:a16="http://schemas.microsoft.com/office/drawing/2014/main" id="{5A67ACF5-9F8D-244E-A658-31A7B9BA6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20/12/2022</a:t>
            </a:fld>
            <a:endParaRPr lang="nl-BE"/>
          </a:p>
        </p:txBody>
      </p:sp>
      <p:pic>
        <p:nvPicPr>
          <p:cNvPr id="14" name="Afbeelding 13">
            <a:extLst>
              <a:ext uri="{FF2B5EF4-FFF2-40B4-BE49-F238E27FC236}">
                <a16:creationId xmlns:a16="http://schemas.microsoft.com/office/drawing/2014/main" id="{4CC02218-24C7-FD45-8EE3-26C53A5E545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1984" t="62959"/>
          <a:stretch/>
        </p:blipFill>
        <p:spPr>
          <a:xfrm rot="16200000">
            <a:off x="10837162" y="5472674"/>
            <a:ext cx="810930" cy="2107763"/>
          </a:xfrm>
          <a:prstGeom prst="rect">
            <a:avLst/>
          </a:prstGeom>
        </p:spPr>
      </p:pic>
    </p:spTree>
    <p:extLst>
      <p:ext uri="{BB962C8B-B14F-4D97-AF65-F5344CB8AC3E}">
        <p14:creationId xmlns:p14="http://schemas.microsoft.com/office/powerpoint/2010/main" val="315705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Optie 2 - Wit">
    <p:bg>
      <p:bgPr>
        <a:solidFill>
          <a:srgbClr val="FFFFFF"/>
        </a:solid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2" cstate="print">
            <a:extLst>
              <a:ext uri="{28A0092B-C50C-407E-A947-70E740481C1C}">
                <a14:useLocalDpi xmlns:a14="http://schemas.microsoft.com/office/drawing/2010/main"/>
              </a:ext>
            </a:extLst>
          </a:blip>
          <a:srcRect l="11886" t="19832" b="20078"/>
          <a:stretch/>
        </p:blipFill>
        <p:spPr>
          <a:xfrm>
            <a:off x="-19050" y="-9525"/>
            <a:ext cx="7137182" cy="4867275"/>
          </a:xfrm>
          <a:prstGeom prst="rect">
            <a:avLst/>
          </a:prstGeom>
        </p:spPr>
      </p:pic>
      <p:sp>
        <p:nvSpPr>
          <p:cNvPr id="5" name="Rectangle 3"/>
          <p:cNvSpPr/>
          <p:nvPr userDrawn="1"/>
        </p:nvSpPr>
        <p:spPr>
          <a:xfrm>
            <a:off x="0" y="4846284"/>
            <a:ext cx="12192000" cy="1498601"/>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noChangeAspect="1"/>
          </p:cNvSpPr>
          <p:nvPr>
            <p:ph type="ctrTitle"/>
          </p:nvPr>
        </p:nvSpPr>
        <p:spPr>
          <a:xfrm>
            <a:off x="7118133" y="2717065"/>
            <a:ext cx="4741332" cy="2129220"/>
          </a:xfrm>
        </p:spPr>
        <p:txBody>
          <a:bodyPr anchor="t">
            <a:noAutofit/>
          </a:bodyPr>
          <a:lstStyle>
            <a:lvl1pPr algn="r">
              <a:defRPr sz="4800">
                <a:solidFill>
                  <a:srgbClr val="002757"/>
                </a:solidFill>
              </a:defRPr>
            </a:lvl1pPr>
          </a:lstStyle>
          <a:p>
            <a:r>
              <a:rPr lang="nl-NL"/>
              <a:t>Klik om stijl te bewerken</a:t>
            </a:r>
            <a:endParaRPr lang="nl-BE" dirty="0"/>
          </a:p>
        </p:txBody>
      </p:sp>
      <p:sp>
        <p:nvSpPr>
          <p:cNvPr id="3" name="Ondertitel 2"/>
          <p:cNvSpPr>
            <a:spLocks noGrp="1" noChangeAspect="1"/>
          </p:cNvSpPr>
          <p:nvPr>
            <p:ph type="subTitle" idx="1"/>
          </p:nvPr>
        </p:nvSpPr>
        <p:spPr>
          <a:xfrm>
            <a:off x="3675887" y="4846283"/>
            <a:ext cx="8183578" cy="1498600"/>
          </a:xfrm>
          <a:noFill/>
        </p:spPr>
        <p:txBody>
          <a:bodyPr anchor="ctr">
            <a:noAutofit/>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13" name="Afbeelding 12">
            <a:extLst>
              <a:ext uri="{FF2B5EF4-FFF2-40B4-BE49-F238E27FC236}">
                <a16:creationId xmlns:a16="http://schemas.microsoft.com/office/drawing/2014/main" id="{8B89DEC3-FB04-7843-AFEA-59743E19106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875" t="24693" r="54700" b="45217"/>
          <a:stretch/>
        </p:blipFill>
        <p:spPr>
          <a:xfrm>
            <a:off x="171363" y="5014768"/>
            <a:ext cx="2812024" cy="1238607"/>
          </a:xfrm>
          <a:prstGeom prst="rect">
            <a:avLst/>
          </a:prstGeom>
        </p:spPr>
      </p:pic>
      <p:sp>
        <p:nvSpPr>
          <p:cNvPr id="18" name="Tijdelijke aanduiding voor voettekst 2">
            <a:extLst>
              <a:ext uri="{FF2B5EF4-FFF2-40B4-BE49-F238E27FC236}">
                <a16:creationId xmlns:a16="http://schemas.microsoft.com/office/drawing/2014/main" id="{E3923FA1-0949-6247-BCCF-EFECE6E21983}"/>
              </a:ext>
            </a:extLst>
          </p:cNvPr>
          <p:cNvSpPr>
            <a:spLocks noGrp="1"/>
          </p:cNvSpPr>
          <p:nvPr>
            <p:ph type="ftr" sz="quarter" idx="10"/>
          </p:nvPr>
        </p:nvSpPr>
        <p:spPr>
          <a:xfrm>
            <a:off x="3859973" y="6356350"/>
            <a:ext cx="4114800" cy="365125"/>
          </a:xfrm>
        </p:spPr>
        <p:txBody>
          <a:bodyPr/>
          <a:lstStyle/>
          <a:p>
            <a:endParaRPr lang="nl-BE"/>
          </a:p>
        </p:txBody>
      </p:sp>
      <p:sp>
        <p:nvSpPr>
          <p:cNvPr id="19" name="Tijdelijke aanduiding voor dianummer 3">
            <a:extLst>
              <a:ext uri="{FF2B5EF4-FFF2-40B4-BE49-F238E27FC236}">
                <a16:creationId xmlns:a16="http://schemas.microsoft.com/office/drawing/2014/main" id="{6C7F03F7-8CB2-4546-8F3D-3256EBBF203F}"/>
              </a:ext>
            </a:extLst>
          </p:cNvPr>
          <p:cNvSpPr>
            <a:spLocks noGrp="1"/>
          </p:cNvSpPr>
          <p:nvPr>
            <p:ph type="sldNum" sz="quarter" idx="11"/>
          </p:nvPr>
        </p:nvSpPr>
        <p:spPr>
          <a:xfrm>
            <a:off x="8253347" y="6356350"/>
            <a:ext cx="2031205" cy="365125"/>
          </a:xfrm>
        </p:spPr>
        <p:txBody>
          <a:bodyPr/>
          <a:lstStyle/>
          <a:p>
            <a:fld id="{18505D4B-7779-46CA-9F34-AD15D64EF2DF}" type="slidenum">
              <a:rPr lang="nl-BE" smtClean="0"/>
              <a:t>‹nr.›</a:t>
            </a:fld>
            <a:endParaRPr lang="nl-BE"/>
          </a:p>
        </p:txBody>
      </p:sp>
      <p:sp>
        <p:nvSpPr>
          <p:cNvPr id="20" name="Tijdelijke aanduiding voor datum 5">
            <a:extLst>
              <a:ext uri="{FF2B5EF4-FFF2-40B4-BE49-F238E27FC236}">
                <a16:creationId xmlns:a16="http://schemas.microsoft.com/office/drawing/2014/main" id="{91E191CA-312E-864C-B023-C92EC122E6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20/12/2022</a:t>
            </a:fld>
            <a:endParaRPr lang="nl-BE"/>
          </a:p>
        </p:txBody>
      </p:sp>
      <p:pic>
        <p:nvPicPr>
          <p:cNvPr id="21" name="Afbeelding 20">
            <a:extLst>
              <a:ext uri="{FF2B5EF4-FFF2-40B4-BE49-F238E27FC236}">
                <a16:creationId xmlns:a16="http://schemas.microsoft.com/office/drawing/2014/main" id="{F90D3788-08F7-4A48-9C4A-658E3F74E7C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2699" t="66000" b="1816"/>
          <a:stretch/>
        </p:blipFill>
        <p:spPr>
          <a:xfrm rot="16200000">
            <a:off x="10912155" y="5578154"/>
            <a:ext cx="735591" cy="1824100"/>
          </a:xfrm>
          <a:prstGeom prst="rect">
            <a:avLst/>
          </a:prstGeom>
        </p:spPr>
      </p:pic>
    </p:spTree>
    <p:extLst>
      <p:ext uri="{BB962C8B-B14F-4D97-AF65-F5344CB8AC3E}">
        <p14:creationId xmlns:p14="http://schemas.microsoft.com/office/powerpoint/2010/main" val="160950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isslide met titel - Optie 1">
    <p:spTree>
      <p:nvGrpSpPr>
        <p:cNvPr id="1" name=""/>
        <p:cNvGrpSpPr/>
        <p:nvPr/>
      </p:nvGrpSpPr>
      <p:grpSpPr>
        <a:xfrm>
          <a:off x="0" y="0"/>
          <a:ext cx="0" cy="0"/>
          <a:chOff x="0" y="0"/>
          <a:chExt cx="0" cy="0"/>
        </a:xfrm>
      </p:grpSpPr>
      <p:sp>
        <p:nvSpPr>
          <p:cNvPr id="2" name="Titel 1"/>
          <p:cNvSpPr>
            <a:spLocks noGrp="1"/>
          </p:cNvSpPr>
          <p:nvPr>
            <p:ph type="title"/>
          </p:nvPr>
        </p:nvSpPr>
        <p:spPr>
          <a:xfrm>
            <a:off x="1998701" y="69029"/>
            <a:ext cx="9948332" cy="1281113"/>
          </a:xfrm>
        </p:spPr>
        <p:txBody>
          <a:bodyPr>
            <a:noAutofit/>
          </a:bodyPr>
          <a:lstStyle/>
          <a:p>
            <a:r>
              <a:rPr lang="nl-NL"/>
              <a:t>Klik om stijl te bewerken</a:t>
            </a:r>
            <a:endParaRPr lang="nl-BE" dirty="0"/>
          </a:p>
        </p:txBody>
      </p:sp>
      <p:sp>
        <p:nvSpPr>
          <p:cNvPr id="3" name="Tijdelijke aanduiding voor inhoud 2"/>
          <p:cNvSpPr>
            <a:spLocks noGrp="1"/>
          </p:cNvSpPr>
          <p:nvPr>
            <p:ph idx="1" hasCustomPrompt="1"/>
          </p:nvPr>
        </p:nvSpPr>
        <p:spPr>
          <a:xfrm>
            <a:off x="1998700" y="1529528"/>
            <a:ext cx="9948333" cy="4750153"/>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a:ext>
            </a:extLst>
          </a:blip>
          <a:srcRect l="15636" t="25895"/>
          <a:stretch/>
        </p:blipFill>
        <p:spPr>
          <a:xfrm>
            <a:off x="-19050" y="-19050"/>
            <a:ext cx="1895827" cy="1665288"/>
          </a:xfrm>
          <a:prstGeom prst="rect">
            <a:avLst/>
          </a:prstGeom>
        </p:spPr>
      </p:pic>
      <p:sp>
        <p:nvSpPr>
          <p:cNvPr id="11" name="Tijdelijke aanduiding voor voettekst 2">
            <a:extLst>
              <a:ext uri="{FF2B5EF4-FFF2-40B4-BE49-F238E27FC236}">
                <a16:creationId xmlns:a16="http://schemas.microsoft.com/office/drawing/2014/main" id="{A91674FF-77D7-3346-A4E2-7F63A2464463}"/>
              </a:ext>
            </a:extLst>
          </p:cNvPr>
          <p:cNvSpPr>
            <a:spLocks noGrp="1"/>
          </p:cNvSpPr>
          <p:nvPr>
            <p:ph type="ftr" sz="quarter" idx="10"/>
          </p:nvPr>
        </p:nvSpPr>
        <p:spPr>
          <a:xfrm>
            <a:off x="3859973" y="6356350"/>
            <a:ext cx="4114800" cy="365125"/>
          </a:xfrm>
        </p:spPr>
        <p:txBody>
          <a:bodyPr/>
          <a:lstStyle/>
          <a:p>
            <a:endParaRPr lang="nl-BE"/>
          </a:p>
        </p:txBody>
      </p:sp>
      <p:sp>
        <p:nvSpPr>
          <p:cNvPr id="12" name="Tijdelijke aanduiding voor dianummer 3">
            <a:extLst>
              <a:ext uri="{FF2B5EF4-FFF2-40B4-BE49-F238E27FC236}">
                <a16:creationId xmlns:a16="http://schemas.microsoft.com/office/drawing/2014/main" id="{10B81AB1-88E6-CC48-9C58-416B5ED62968}"/>
              </a:ext>
            </a:extLst>
          </p:cNvPr>
          <p:cNvSpPr>
            <a:spLocks noGrp="1"/>
          </p:cNvSpPr>
          <p:nvPr>
            <p:ph type="sldNum" sz="quarter" idx="11"/>
          </p:nvPr>
        </p:nvSpPr>
        <p:spPr>
          <a:xfrm>
            <a:off x="8253347" y="6356350"/>
            <a:ext cx="2031205" cy="365125"/>
          </a:xfrm>
        </p:spPr>
        <p:txBody>
          <a:bodyPr/>
          <a:lstStyle/>
          <a:p>
            <a:fld id="{18505D4B-7779-46CA-9F34-AD15D64EF2DF}" type="slidenum">
              <a:rPr lang="nl-BE" smtClean="0"/>
              <a:t>‹nr.›</a:t>
            </a:fld>
            <a:endParaRPr lang="nl-BE"/>
          </a:p>
        </p:txBody>
      </p:sp>
      <p:sp>
        <p:nvSpPr>
          <p:cNvPr id="13" name="Tijdelijke aanduiding voor datum 5">
            <a:extLst>
              <a:ext uri="{FF2B5EF4-FFF2-40B4-BE49-F238E27FC236}">
                <a16:creationId xmlns:a16="http://schemas.microsoft.com/office/drawing/2014/main" id="{9CE0FA69-9792-2947-B97F-C704249D7A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20/12/2022</a:t>
            </a:fld>
            <a:endParaRPr lang="nl-BE"/>
          </a:p>
        </p:txBody>
      </p:sp>
      <p:pic>
        <p:nvPicPr>
          <p:cNvPr id="14" name="Afbeelding 13">
            <a:extLst>
              <a:ext uri="{FF2B5EF4-FFF2-40B4-BE49-F238E27FC236}">
                <a16:creationId xmlns:a16="http://schemas.microsoft.com/office/drawing/2014/main" id="{CA1F2FF8-AB69-AF42-80B2-045B4435BF4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699" t="66000" b="1816"/>
          <a:stretch/>
        </p:blipFill>
        <p:spPr>
          <a:xfrm rot="16200000">
            <a:off x="10912155" y="5578154"/>
            <a:ext cx="735591" cy="1824100"/>
          </a:xfrm>
          <a:prstGeom prst="rect">
            <a:avLst/>
          </a:prstGeom>
        </p:spPr>
      </p:pic>
    </p:spTree>
    <p:extLst>
      <p:ext uri="{BB962C8B-B14F-4D97-AF65-F5344CB8AC3E}">
        <p14:creationId xmlns:p14="http://schemas.microsoft.com/office/powerpoint/2010/main" val="365039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sisslide met titel - Optie 2">
    <p:spTree>
      <p:nvGrpSpPr>
        <p:cNvPr id="1" name=""/>
        <p:cNvGrpSpPr/>
        <p:nvPr/>
      </p:nvGrpSpPr>
      <p:grpSpPr>
        <a:xfrm>
          <a:off x="0" y="0"/>
          <a:ext cx="0" cy="0"/>
          <a:chOff x="0" y="0"/>
          <a:chExt cx="0" cy="0"/>
        </a:xfrm>
      </p:grpSpPr>
      <p:sp>
        <p:nvSpPr>
          <p:cNvPr id="4" name="Rectangle 3"/>
          <p:cNvSpPr/>
          <p:nvPr userDrawn="1"/>
        </p:nvSpPr>
        <p:spPr>
          <a:xfrm>
            <a:off x="0" y="0"/>
            <a:ext cx="12192000" cy="1646238"/>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3438144" y="-1745"/>
            <a:ext cx="6601968" cy="1646238"/>
          </a:xfrm>
        </p:spPr>
        <p:txBody>
          <a:bodyPr/>
          <a:lstStyle>
            <a:lvl1pPr algn="r">
              <a:defRPr>
                <a:solidFill>
                  <a:schemeClr val="bg1"/>
                </a:solidFill>
              </a:defRPr>
            </a:lvl1pPr>
          </a:lstStyle>
          <a:p>
            <a:r>
              <a:rPr lang="nl-NL"/>
              <a:t>Klik om stijl te bewerken</a:t>
            </a:r>
            <a:endParaRPr lang="nl-BE" dirty="0"/>
          </a:p>
        </p:txBody>
      </p:sp>
      <p:sp>
        <p:nvSpPr>
          <p:cNvPr id="3" name="Tijdelijke aanduiding voor inhoud 2"/>
          <p:cNvSpPr>
            <a:spLocks noGrp="1"/>
          </p:cNvSpPr>
          <p:nvPr>
            <p:ph idx="1" hasCustomPrompt="1"/>
          </p:nvPr>
        </p:nvSpPr>
        <p:spPr>
          <a:xfrm>
            <a:off x="1876777" y="1825625"/>
            <a:ext cx="9948333" cy="4242154"/>
          </a:xfrm>
        </p:spPr>
        <p:txBody>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3" name="Afbeelding 12">
            <a:extLst>
              <a:ext uri="{FF2B5EF4-FFF2-40B4-BE49-F238E27FC236}">
                <a16:creationId xmlns:a16="http://schemas.microsoft.com/office/drawing/2014/main" id="{BC97A343-2E13-2447-A3C0-8A0F8EACA0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75" t="24693" r="54700" b="45217"/>
          <a:stretch/>
        </p:blipFill>
        <p:spPr>
          <a:xfrm>
            <a:off x="171363" y="216006"/>
            <a:ext cx="2812024" cy="1238607"/>
          </a:xfrm>
          <a:prstGeom prst="rect">
            <a:avLst/>
          </a:prstGeom>
        </p:spPr>
      </p:pic>
      <p:pic>
        <p:nvPicPr>
          <p:cNvPr id="12" name="Afbeelding 11">
            <a:extLst>
              <a:ext uri="{FF2B5EF4-FFF2-40B4-BE49-F238E27FC236}">
                <a16:creationId xmlns:a16="http://schemas.microsoft.com/office/drawing/2014/main" id="{1668A3EF-C044-B14F-898F-F4B88443399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10792568" y="245059"/>
            <a:ext cx="777637" cy="2021228"/>
          </a:xfrm>
          <a:prstGeom prst="rect">
            <a:avLst/>
          </a:prstGeom>
        </p:spPr>
      </p:pic>
      <p:sp>
        <p:nvSpPr>
          <p:cNvPr id="10" name="Tijdelijke aanduiding voor voettekst 2">
            <a:extLst>
              <a:ext uri="{FF2B5EF4-FFF2-40B4-BE49-F238E27FC236}">
                <a16:creationId xmlns:a16="http://schemas.microsoft.com/office/drawing/2014/main" id="{30423CE4-E7CD-104B-8910-7F2AE3C5C3BB}"/>
              </a:ext>
            </a:extLst>
          </p:cNvPr>
          <p:cNvSpPr>
            <a:spLocks noGrp="1"/>
          </p:cNvSpPr>
          <p:nvPr>
            <p:ph type="ftr" sz="quarter" idx="10"/>
          </p:nvPr>
        </p:nvSpPr>
        <p:spPr>
          <a:xfrm>
            <a:off x="3859973" y="6356350"/>
            <a:ext cx="4114800" cy="365125"/>
          </a:xfrm>
        </p:spPr>
        <p:txBody>
          <a:bodyPr/>
          <a:lstStyle/>
          <a:p>
            <a:endParaRPr lang="nl-BE"/>
          </a:p>
        </p:txBody>
      </p:sp>
      <p:sp>
        <p:nvSpPr>
          <p:cNvPr id="11" name="Tijdelijke aanduiding voor dianummer 3">
            <a:extLst>
              <a:ext uri="{FF2B5EF4-FFF2-40B4-BE49-F238E27FC236}">
                <a16:creationId xmlns:a16="http://schemas.microsoft.com/office/drawing/2014/main" id="{B1ABDDAE-6CED-AF42-B5E7-69422DBCB5B5}"/>
              </a:ext>
            </a:extLst>
          </p:cNvPr>
          <p:cNvSpPr>
            <a:spLocks noGrp="1"/>
          </p:cNvSpPr>
          <p:nvPr>
            <p:ph type="sldNum" sz="quarter" idx="11"/>
          </p:nvPr>
        </p:nvSpPr>
        <p:spPr>
          <a:xfrm>
            <a:off x="8253347" y="6356350"/>
            <a:ext cx="2031205" cy="365125"/>
          </a:xfrm>
        </p:spPr>
        <p:txBody>
          <a:bodyPr/>
          <a:lstStyle/>
          <a:p>
            <a:fld id="{18505D4B-7779-46CA-9F34-AD15D64EF2DF}" type="slidenum">
              <a:rPr lang="nl-BE" smtClean="0"/>
              <a:t>‹nr.›</a:t>
            </a:fld>
            <a:endParaRPr lang="nl-BE"/>
          </a:p>
        </p:txBody>
      </p:sp>
      <p:sp>
        <p:nvSpPr>
          <p:cNvPr id="14" name="Tijdelijke aanduiding voor datum 5">
            <a:extLst>
              <a:ext uri="{FF2B5EF4-FFF2-40B4-BE49-F238E27FC236}">
                <a16:creationId xmlns:a16="http://schemas.microsoft.com/office/drawing/2014/main" id="{FBB4462B-3B14-B141-B32F-636326C8B8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20/12/2022</a:t>
            </a:fld>
            <a:endParaRPr lang="nl-BE"/>
          </a:p>
        </p:txBody>
      </p:sp>
    </p:spTree>
    <p:extLst>
      <p:ext uri="{BB962C8B-B14F-4D97-AF65-F5344CB8AC3E}">
        <p14:creationId xmlns:p14="http://schemas.microsoft.com/office/powerpoint/2010/main" val="302190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asisslide met titel - Optie 3">
    <p:spTree>
      <p:nvGrpSpPr>
        <p:cNvPr id="1" name=""/>
        <p:cNvGrpSpPr/>
        <p:nvPr/>
      </p:nvGrpSpPr>
      <p:grpSpPr>
        <a:xfrm>
          <a:off x="0" y="0"/>
          <a:ext cx="0" cy="0"/>
          <a:chOff x="0" y="0"/>
          <a:chExt cx="0" cy="0"/>
        </a:xfrm>
      </p:grpSpPr>
      <p:sp>
        <p:nvSpPr>
          <p:cNvPr id="2" name="Titel 1"/>
          <p:cNvSpPr>
            <a:spLocks noGrp="1"/>
          </p:cNvSpPr>
          <p:nvPr>
            <p:ph type="title"/>
          </p:nvPr>
        </p:nvSpPr>
        <p:spPr>
          <a:xfrm>
            <a:off x="1876778" y="365125"/>
            <a:ext cx="9948332" cy="1281113"/>
          </a:xfrm>
        </p:spPr>
        <p:txBody>
          <a:bodyPr>
            <a:noAutofit/>
          </a:bodyPr>
          <a:lstStyle/>
          <a:p>
            <a:r>
              <a:rPr lang="nl-NL"/>
              <a:t>Klik om stijl te bewerken</a:t>
            </a:r>
            <a:endParaRPr lang="nl-BE" dirty="0"/>
          </a:p>
        </p:txBody>
      </p:sp>
      <p:sp>
        <p:nvSpPr>
          <p:cNvPr id="3" name="Tijdelijke aanduiding voor inhoud 2"/>
          <p:cNvSpPr>
            <a:spLocks noGrp="1"/>
          </p:cNvSpPr>
          <p:nvPr>
            <p:ph idx="1"/>
          </p:nvPr>
        </p:nvSpPr>
        <p:spPr>
          <a:xfrm>
            <a:off x="1876777" y="1825625"/>
            <a:ext cx="9948333" cy="4242154"/>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jdelijke aanduiding voor voettekst 4"/>
          <p:cNvSpPr>
            <a:spLocks noGrp="1"/>
          </p:cNvSpPr>
          <p:nvPr>
            <p:ph type="ftr" sz="quarter" idx="10"/>
          </p:nvPr>
        </p:nvSpPr>
        <p:spPr/>
        <p:txBody>
          <a:bodyPr/>
          <a:lstStyle/>
          <a:p>
            <a:endParaRPr lang="nl-BE"/>
          </a:p>
        </p:txBody>
      </p:sp>
      <p:sp>
        <p:nvSpPr>
          <p:cNvPr id="6" name="Tijdelijke aanduiding voor dianummer 5"/>
          <p:cNvSpPr>
            <a:spLocks noGrp="1"/>
          </p:cNvSpPr>
          <p:nvPr>
            <p:ph type="sldNum" sz="quarter" idx="11"/>
          </p:nvPr>
        </p:nvSpPr>
        <p:spPr/>
        <p:txBody>
          <a:bodyPr/>
          <a:lstStyle/>
          <a:p>
            <a:fld id="{18505D4B-7779-46CA-9F34-AD15D64EF2DF}" type="slidenum">
              <a:rPr lang="nl-BE" smtClean="0"/>
              <a:t>‹nr.›</a:t>
            </a:fld>
            <a:endParaRPr lang="nl-BE"/>
          </a:p>
        </p:txBody>
      </p:sp>
      <p:pic>
        <p:nvPicPr>
          <p:cNvPr id="12" name="Afbeelding 11">
            <a:extLst>
              <a:ext uri="{FF2B5EF4-FFF2-40B4-BE49-F238E27FC236}">
                <a16:creationId xmlns:a16="http://schemas.microsoft.com/office/drawing/2014/main" id="{753B208F-F3E2-6544-BAB0-1013BD36B3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75" t="24693" r="54700" b="45217"/>
          <a:stretch/>
        </p:blipFill>
        <p:spPr>
          <a:xfrm>
            <a:off x="-8762" y="6029209"/>
            <a:ext cx="1721556" cy="758290"/>
          </a:xfrm>
          <a:prstGeom prst="rect">
            <a:avLst/>
          </a:prstGeom>
        </p:spPr>
      </p:pic>
      <p:sp>
        <p:nvSpPr>
          <p:cNvPr id="11" name="Tijdelijke aanduiding voor datum 5">
            <a:extLst>
              <a:ext uri="{FF2B5EF4-FFF2-40B4-BE49-F238E27FC236}">
                <a16:creationId xmlns:a16="http://schemas.microsoft.com/office/drawing/2014/main" id="{AAD7A0DA-1184-844D-984E-BE1B7731B846}"/>
              </a:ext>
            </a:extLst>
          </p:cNvPr>
          <p:cNvSpPr>
            <a:spLocks noGrp="1"/>
          </p:cNvSpPr>
          <p:nvPr>
            <p:ph type="dt" sz="half" idx="2"/>
          </p:nvPr>
        </p:nvSpPr>
        <p:spPr>
          <a:xfrm>
            <a:off x="136878" y="491013"/>
            <a:ext cx="14575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20/12/2022</a:t>
            </a:fld>
            <a:endParaRPr lang="nl-BE" dirty="0"/>
          </a:p>
        </p:txBody>
      </p:sp>
      <p:pic>
        <p:nvPicPr>
          <p:cNvPr id="13" name="Afbeelding 12">
            <a:extLst>
              <a:ext uri="{FF2B5EF4-FFF2-40B4-BE49-F238E27FC236}">
                <a16:creationId xmlns:a16="http://schemas.microsoft.com/office/drawing/2014/main" id="{FB5B1447-0662-CD49-B63A-D0382F6863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459295" y="-785771"/>
            <a:ext cx="810930" cy="2107763"/>
          </a:xfrm>
          <a:prstGeom prst="rect">
            <a:avLst/>
          </a:prstGeom>
        </p:spPr>
      </p:pic>
    </p:spTree>
    <p:extLst>
      <p:ext uri="{BB962C8B-B14F-4D97-AF65-F5344CB8AC3E}">
        <p14:creationId xmlns:p14="http://schemas.microsoft.com/office/powerpoint/2010/main" val="286835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sslide_ZonderTitel">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876777" y="268111"/>
            <a:ext cx="9948333" cy="5799668"/>
          </a:xfrm>
        </p:spPr>
        <p:txBody>
          <a:bodyPr wrap="none">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jdelijke aanduiding voor voettekst 1"/>
          <p:cNvSpPr>
            <a:spLocks noGrp="1"/>
          </p:cNvSpPr>
          <p:nvPr>
            <p:ph type="ftr" sz="quarter" idx="10"/>
          </p:nvPr>
        </p:nvSpPr>
        <p:spPr/>
        <p:txBody>
          <a:bodyPr/>
          <a:lstStyle/>
          <a:p>
            <a:endParaRPr lang="nl-BE"/>
          </a:p>
        </p:txBody>
      </p:sp>
      <p:sp>
        <p:nvSpPr>
          <p:cNvPr id="6" name="Tijdelijke aanduiding voor dianummer 5"/>
          <p:cNvSpPr>
            <a:spLocks noGrp="1"/>
          </p:cNvSpPr>
          <p:nvPr>
            <p:ph type="sldNum" sz="quarter" idx="11"/>
          </p:nvPr>
        </p:nvSpPr>
        <p:spPr/>
        <p:txBody>
          <a:bodyPr/>
          <a:lstStyle/>
          <a:p>
            <a:fld id="{18505D4B-7779-46CA-9F34-AD15D64EF2DF}" type="slidenum">
              <a:rPr lang="nl-BE" smtClean="0"/>
              <a:t>‹nr.›</a:t>
            </a:fld>
            <a:endParaRPr lang="nl-BE"/>
          </a:p>
        </p:txBody>
      </p:sp>
      <p:pic>
        <p:nvPicPr>
          <p:cNvPr id="10" name="Afbeelding 9">
            <a:extLst>
              <a:ext uri="{FF2B5EF4-FFF2-40B4-BE49-F238E27FC236}">
                <a16:creationId xmlns:a16="http://schemas.microsoft.com/office/drawing/2014/main" id="{84CA3E2E-6018-EC45-849B-A57FF650655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75" t="24693" r="54700" b="45217"/>
          <a:stretch/>
        </p:blipFill>
        <p:spPr>
          <a:xfrm>
            <a:off x="-8762" y="6029209"/>
            <a:ext cx="1721556" cy="758290"/>
          </a:xfrm>
          <a:prstGeom prst="rect">
            <a:avLst/>
          </a:prstGeom>
        </p:spPr>
      </p:pic>
      <p:sp>
        <p:nvSpPr>
          <p:cNvPr id="11" name="Tijdelijke aanduiding voor datum 5">
            <a:extLst>
              <a:ext uri="{FF2B5EF4-FFF2-40B4-BE49-F238E27FC236}">
                <a16:creationId xmlns:a16="http://schemas.microsoft.com/office/drawing/2014/main" id="{AA44230B-0D11-284D-9F95-4ABB4E6B082E}"/>
              </a:ext>
            </a:extLst>
          </p:cNvPr>
          <p:cNvSpPr>
            <a:spLocks noGrp="1"/>
          </p:cNvSpPr>
          <p:nvPr>
            <p:ph type="dt" sz="half" idx="2"/>
          </p:nvPr>
        </p:nvSpPr>
        <p:spPr>
          <a:xfrm>
            <a:off x="136878" y="491013"/>
            <a:ext cx="14575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20/12/2022</a:t>
            </a:fld>
            <a:endParaRPr lang="nl-BE" dirty="0"/>
          </a:p>
        </p:txBody>
      </p:sp>
      <p:pic>
        <p:nvPicPr>
          <p:cNvPr id="12" name="Afbeelding 11">
            <a:extLst>
              <a:ext uri="{FF2B5EF4-FFF2-40B4-BE49-F238E27FC236}">
                <a16:creationId xmlns:a16="http://schemas.microsoft.com/office/drawing/2014/main" id="{3822F063-5855-C74A-9CD7-1D0D75FA52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459295" y="-785771"/>
            <a:ext cx="810930" cy="2107763"/>
          </a:xfrm>
          <a:prstGeom prst="rect">
            <a:avLst/>
          </a:prstGeom>
        </p:spPr>
      </p:pic>
    </p:spTree>
    <p:extLst>
      <p:ext uri="{BB962C8B-B14F-4D97-AF65-F5344CB8AC3E}">
        <p14:creationId xmlns:p14="http://schemas.microsoft.com/office/powerpoint/2010/main" val="280641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sslide met 2 kolommen">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862667" y="268111"/>
            <a:ext cx="4247621"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jdelijke aanduiding voor inhoud 2"/>
          <p:cNvSpPr>
            <a:spLocks noGrp="1"/>
          </p:cNvSpPr>
          <p:nvPr>
            <p:ph idx="10" hasCustomPrompt="1"/>
          </p:nvPr>
        </p:nvSpPr>
        <p:spPr>
          <a:xfrm>
            <a:off x="6347179" y="265289"/>
            <a:ext cx="5421488"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 name="Tijdelijke aanduiding voor voettekst 1"/>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18505D4B-7779-46CA-9F34-AD15D64EF2DF}" type="slidenum">
              <a:rPr lang="nl-BE" smtClean="0"/>
              <a:t>‹nr.›</a:t>
            </a:fld>
            <a:endParaRPr lang="nl-BE"/>
          </a:p>
        </p:txBody>
      </p:sp>
      <p:pic>
        <p:nvPicPr>
          <p:cNvPr id="12" name="Afbeelding 11">
            <a:extLst>
              <a:ext uri="{FF2B5EF4-FFF2-40B4-BE49-F238E27FC236}">
                <a16:creationId xmlns:a16="http://schemas.microsoft.com/office/drawing/2014/main" id="{24ACF7F7-DF9D-0046-9CD9-9E86E37A3CF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75" t="24693" r="54700" b="45217"/>
          <a:stretch/>
        </p:blipFill>
        <p:spPr>
          <a:xfrm>
            <a:off x="-8762" y="6029209"/>
            <a:ext cx="1721556" cy="758290"/>
          </a:xfrm>
          <a:prstGeom prst="rect">
            <a:avLst/>
          </a:prstGeom>
        </p:spPr>
      </p:pic>
      <p:sp>
        <p:nvSpPr>
          <p:cNvPr id="10" name="Tijdelijke aanduiding voor datum 5">
            <a:extLst>
              <a:ext uri="{FF2B5EF4-FFF2-40B4-BE49-F238E27FC236}">
                <a16:creationId xmlns:a16="http://schemas.microsoft.com/office/drawing/2014/main" id="{7766A4CF-561F-2E47-88DB-0CC1F002BBE6}"/>
              </a:ext>
            </a:extLst>
          </p:cNvPr>
          <p:cNvSpPr>
            <a:spLocks noGrp="1"/>
          </p:cNvSpPr>
          <p:nvPr>
            <p:ph type="dt" sz="half" idx="2"/>
          </p:nvPr>
        </p:nvSpPr>
        <p:spPr>
          <a:xfrm>
            <a:off x="136878" y="491013"/>
            <a:ext cx="14575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20/12/2022</a:t>
            </a:fld>
            <a:endParaRPr lang="nl-BE" dirty="0"/>
          </a:p>
        </p:txBody>
      </p:sp>
      <p:pic>
        <p:nvPicPr>
          <p:cNvPr id="11" name="Afbeelding 10">
            <a:extLst>
              <a:ext uri="{FF2B5EF4-FFF2-40B4-BE49-F238E27FC236}">
                <a16:creationId xmlns:a16="http://schemas.microsoft.com/office/drawing/2014/main" id="{8DA0599B-EB18-7143-A447-4F3012369F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459295" y="-785771"/>
            <a:ext cx="810930" cy="2107763"/>
          </a:xfrm>
          <a:prstGeom prst="rect">
            <a:avLst/>
          </a:prstGeom>
        </p:spPr>
      </p:pic>
    </p:spTree>
    <p:extLst>
      <p:ext uri="{BB962C8B-B14F-4D97-AF65-F5344CB8AC3E}">
        <p14:creationId xmlns:p14="http://schemas.microsoft.com/office/powerpoint/2010/main" val="217575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sslide met 1 kolom + beeld">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862667" y="268111"/>
            <a:ext cx="4247621"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6378575" y="0"/>
            <a:ext cx="5813425" cy="6858000"/>
          </a:xfrm>
        </p:spPr>
        <p:txBody>
          <a:bodyPr>
            <a:noAutofit/>
          </a:bodyPr>
          <a:lstStyle/>
          <a:p>
            <a:r>
              <a:rPr lang="nl-NL"/>
              <a:t>Klik op het pictogram als u een afbeelding wilt toevoegen</a:t>
            </a:r>
            <a:endParaRPr lang="en-US" dirty="0"/>
          </a:p>
        </p:txBody>
      </p:sp>
      <p:sp>
        <p:nvSpPr>
          <p:cNvPr id="2" name="Tijdelijke aanduiding voor voettekst 1"/>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18505D4B-7779-46CA-9F34-AD15D64EF2DF}" type="slidenum">
              <a:rPr lang="nl-BE" smtClean="0"/>
              <a:t>‹nr.›</a:t>
            </a:fld>
            <a:endParaRPr lang="nl-BE"/>
          </a:p>
        </p:txBody>
      </p:sp>
      <p:sp>
        <p:nvSpPr>
          <p:cNvPr id="9" name="Tijdelijke aanduiding voor datum 5"/>
          <p:cNvSpPr>
            <a:spLocks noGrp="1"/>
          </p:cNvSpPr>
          <p:nvPr>
            <p:ph type="dt" sz="half" idx="2"/>
          </p:nvPr>
        </p:nvSpPr>
        <p:spPr>
          <a:xfrm>
            <a:off x="136878" y="491013"/>
            <a:ext cx="14575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20/12/2022</a:t>
            </a:fld>
            <a:endParaRPr lang="nl-BE" dirty="0"/>
          </a:p>
        </p:txBody>
      </p:sp>
      <p:pic>
        <p:nvPicPr>
          <p:cNvPr id="12" name="Afbeelding 11">
            <a:extLst>
              <a:ext uri="{FF2B5EF4-FFF2-40B4-BE49-F238E27FC236}">
                <a16:creationId xmlns:a16="http://schemas.microsoft.com/office/drawing/2014/main" id="{20C4205C-DBD6-6847-9C4F-F7358A310F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75" t="24693" r="54700" b="45217"/>
          <a:stretch/>
        </p:blipFill>
        <p:spPr>
          <a:xfrm>
            <a:off x="-8762" y="6029209"/>
            <a:ext cx="1721556" cy="758290"/>
          </a:xfrm>
          <a:prstGeom prst="rect">
            <a:avLst/>
          </a:prstGeom>
        </p:spPr>
      </p:pic>
      <p:pic>
        <p:nvPicPr>
          <p:cNvPr id="10" name="Afbeelding 9">
            <a:extLst>
              <a:ext uri="{FF2B5EF4-FFF2-40B4-BE49-F238E27FC236}">
                <a16:creationId xmlns:a16="http://schemas.microsoft.com/office/drawing/2014/main" id="{F59D74FF-6AA6-E846-AB87-86A0902C730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459295" y="-785771"/>
            <a:ext cx="810930" cy="2107763"/>
          </a:xfrm>
          <a:prstGeom prst="rect">
            <a:avLst/>
          </a:prstGeom>
        </p:spPr>
      </p:pic>
    </p:spTree>
    <p:extLst>
      <p:ext uri="{BB962C8B-B14F-4D97-AF65-F5344CB8AC3E}">
        <p14:creationId xmlns:p14="http://schemas.microsoft.com/office/powerpoint/2010/main" val="188521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4"/>
            <a:ext cx="10515600" cy="4750153"/>
          </a:xfrm>
          <a:prstGeom prst="rect">
            <a:avLst/>
          </a:prstGeom>
        </p:spPr>
        <p:txBody>
          <a:bodyPr vert="horz" lIns="91440" tIns="45720" rIns="9144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voettekst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5" name="Tijdelijke aanduiding voor dianumm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05D4B-7779-46CA-9F34-AD15D64EF2DF}" type="slidenum">
              <a:rPr lang="nl-BE" smtClean="0"/>
              <a:t>‹nr.›</a:t>
            </a:fld>
            <a:endParaRPr lang="nl-BE"/>
          </a:p>
        </p:txBody>
      </p:sp>
      <p:sp>
        <p:nvSpPr>
          <p:cNvPr id="6"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20/12/2022</a:t>
            </a:fld>
            <a:endParaRPr lang="nl-BE"/>
          </a:p>
        </p:txBody>
      </p:sp>
    </p:spTree>
    <p:extLst>
      <p:ext uri="{BB962C8B-B14F-4D97-AF65-F5344CB8AC3E}">
        <p14:creationId xmlns:p14="http://schemas.microsoft.com/office/powerpoint/2010/main" val="2189289548"/>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66" r:id="rId3"/>
    <p:sldLayoutId id="2147483650" r:id="rId4"/>
    <p:sldLayoutId id="2147483672" r:id="rId5"/>
    <p:sldLayoutId id="2147483660" r:id="rId6"/>
    <p:sldLayoutId id="2147483661" r:id="rId7"/>
    <p:sldLayoutId id="2147483662" r:id="rId8"/>
    <p:sldLayoutId id="2147483663" r:id="rId9"/>
    <p:sldLayoutId id="2147483664" r:id="rId10"/>
    <p:sldLayoutId id="2147483667" r:id="rId11"/>
  </p:sldLayoutIdLst>
  <p:txStyles>
    <p:titleStyle>
      <a:lvl1pPr algn="l" defTabSz="914400" rtl="0" eaLnBrk="1" latinLnBrk="0" hangingPunct="1">
        <a:lnSpc>
          <a:spcPct val="90000"/>
        </a:lnSpc>
        <a:spcBef>
          <a:spcPct val="0"/>
        </a:spcBef>
        <a:buNone/>
        <a:defRPr sz="4800" kern="1200">
          <a:solidFill>
            <a:srgbClr val="00275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85BEF1-04E4-4B53-B428-437E4D3C4736}"/>
              </a:ext>
            </a:extLst>
          </p:cNvPr>
          <p:cNvSpPr>
            <a:spLocks noGrp="1"/>
          </p:cNvSpPr>
          <p:nvPr>
            <p:ph type="ctrTitle"/>
          </p:nvPr>
        </p:nvSpPr>
        <p:spPr/>
        <p:txBody>
          <a:bodyPr/>
          <a:lstStyle/>
          <a:p>
            <a:r>
              <a:rPr lang="nl-BE" dirty="0"/>
              <a:t>Het vakdidactisch denkschema</a:t>
            </a:r>
          </a:p>
        </p:txBody>
      </p:sp>
    </p:spTree>
    <p:extLst>
      <p:ext uri="{BB962C8B-B14F-4D97-AF65-F5344CB8AC3E}">
        <p14:creationId xmlns:p14="http://schemas.microsoft.com/office/powerpoint/2010/main" val="2264198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A6D489-C0CD-41DF-8FEC-9DB22AF2C968}"/>
              </a:ext>
            </a:extLst>
          </p:cNvPr>
          <p:cNvSpPr>
            <a:spLocks noGrp="1"/>
          </p:cNvSpPr>
          <p:nvPr>
            <p:ph type="title"/>
          </p:nvPr>
        </p:nvSpPr>
        <p:spPr/>
        <p:txBody>
          <a:bodyPr/>
          <a:lstStyle/>
          <a:p>
            <a:r>
              <a:rPr lang="nl-BE" dirty="0"/>
              <a:t>Belangrijke koppelingen</a:t>
            </a:r>
          </a:p>
        </p:txBody>
      </p:sp>
      <p:sp>
        <p:nvSpPr>
          <p:cNvPr id="4" name="Tijdelijke aanduiding voor inhoud 3">
            <a:extLst>
              <a:ext uri="{FF2B5EF4-FFF2-40B4-BE49-F238E27FC236}">
                <a16:creationId xmlns:a16="http://schemas.microsoft.com/office/drawing/2014/main" id="{B5D4DF5F-E296-4640-91BD-29D05A0BC81A}"/>
              </a:ext>
            </a:extLst>
          </p:cNvPr>
          <p:cNvSpPr>
            <a:spLocks noGrp="1"/>
          </p:cNvSpPr>
          <p:nvPr>
            <p:ph idx="1"/>
          </p:nvPr>
        </p:nvSpPr>
        <p:spPr/>
        <p:txBody>
          <a:bodyPr/>
          <a:lstStyle/>
          <a:p>
            <a:r>
              <a:rPr lang="nl-BE" sz="3600" dirty="0"/>
              <a:t>Inhoud/doelstellingen/beginsituatie </a:t>
            </a:r>
            <a:r>
              <a:rPr lang="nl-BE" sz="3600" dirty="0">
                <a:solidFill>
                  <a:srgbClr val="E00049"/>
                </a:solidFill>
                <a:sym typeface="Wingdings" panose="05000000000000000000" pitchFamily="2" charset="2"/>
              </a:rPr>
              <a:t></a:t>
            </a:r>
            <a:r>
              <a:rPr lang="nl-BE" sz="3600" dirty="0"/>
              <a:t> </a:t>
            </a:r>
            <a:r>
              <a:rPr lang="nl-BE" sz="3600" dirty="0">
                <a:solidFill>
                  <a:srgbClr val="00B050"/>
                </a:solidFill>
              </a:rPr>
              <a:t>probleemstelling</a:t>
            </a:r>
          </a:p>
          <a:p>
            <a:r>
              <a:rPr lang="nl-BE" sz="3600" dirty="0">
                <a:solidFill>
                  <a:srgbClr val="00B050"/>
                </a:solidFill>
              </a:rPr>
              <a:t>Probleemstelling</a:t>
            </a:r>
            <a:r>
              <a:rPr lang="nl-BE" sz="3600" dirty="0"/>
              <a:t> </a:t>
            </a:r>
            <a:r>
              <a:rPr lang="nl-BE" sz="3600" dirty="0">
                <a:solidFill>
                  <a:srgbClr val="E00049"/>
                </a:solidFill>
                <a:sym typeface="Wingdings" panose="05000000000000000000" pitchFamily="2" charset="2"/>
              </a:rPr>
              <a:t></a:t>
            </a:r>
            <a:r>
              <a:rPr lang="nl-BE" sz="3600" dirty="0">
                <a:sym typeface="Wingdings" panose="05000000000000000000" pitchFamily="2" charset="2"/>
              </a:rPr>
              <a:t> motivatiefase </a:t>
            </a:r>
          </a:p>
          <a:p>
            <a:r>
              <a:rPr lang="nl-BE" sz="3600" dirty="0">
                <a:sym typeface="Wingdings" panose="05000000000000000000" pitchFamily="2" charset="2"/>
              </a:rPr>
              <a:t>Doelstellingen </a:t>
            </a:r>
            <a:r>
              <a:rPr lang="nl-BE" sz="3600" dirty="0">
                <a:solidFill>
                  <a:srgbClr val="E00049"/>
                </a:solidFill>
                <a:sym typeface="Wingdings" panose="05000000000000000000" pitchFamily="2" charset="2"/>
              </a:rPr>
              <a:t>&lt;-&gt; </a:t>
            </a:r>
            <a:r>
              <a:rPr lang="nl-BE" sz="3600" dirty="0">
                <a:sym typeface="Wingdings" panose="05000000000000000000" pitchFamily="2" charset="2"/>
              </a:rPr>
              <a:t>analyse</a:t>
            </a:r>
          </a:p>
          <a:p>
            <a:r>
              <a:rPr lang="nl-BE" sz="3600" dirty="0">
                <a:sym typeface="Wingdings" panose="05000000000000000000" pitchFamily="2" charset="2"/>
              </a:rPr>
              <a:t>Synthese </a:t>
            </a:r>
            <a:r>
              <a:rPr lang="nl-BE" sz="3600" dirty="0">
                <a:solidFill>
                  <a:srgbClr val="E00049"/>
                </a:solidFill>
                <a:sym typeface="Wingdings" panose="05000000000000000000" pitchFamily="2" charset="2"/>
              </a:rPr>
              <a:t>&lt;-&gt;</a:t>
            </a:r>
            <a:r>
              <a:rPr lang="nl-BE" sz="3600" dirty="0">
                <a:sym typeface="Wingdings" panose="05000000000000000000" pitchFamily="2" charset="2"/>
              </a:rPr>
              <a:t> </a:t>
            </a:r>
            <a:r>
              <a:rPr lang="nl-BE" sz="3600" dirty="0">
                <a:solidFill>
                  <a:srgbClr val="00B050"/>
                </a:solidFill>
                <a:sym typeface="Wingdings" panose="05000000000000000000" pitchFamily="2" charset="2"/>
              </a:rPr>
              <a:t>probleemstelling</a:t>
            </a:r>
            <a:endParaRPr lang="nl-BE" sz="3600" dirty="0">
              <a:solidFill>
                <a:srgbClr val="00B050"/>
              </a:solidFill>
            </a:endParaRPr>
          </a:p>
        </p:txBody>
      </p:sp>
    </p:spTree>
    <p:extLst>
      <p:ext uri="{BB962C8B-B14F-4D97-AF65-F5344CB8AC3E}">
        <p14:creationId xmlns:p14="http://schemas.microsoft.com/office/powerpoint/2010/main" val="1607718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DA3D4-C3BB-456E-A576-1A6847613201}"/>
              </a:ext>
            </a:extLst>
          </p:cNvPr>
          <p:cNvSpPr>
            <a:spLocks noGrp="1"/>
          </p:cNvSpPr>
          <p:nvPr>
            <p:ph type="title"/>
          </p:nvPr>
        </p:nvSpPr>
        <p:spPr>
          <a:xfrm>
            <a:off x="1876778" y="365126"/>
            <a:ext cx="9948332" cy="578772"/>
          </a:xfrm>
        </p:spPr>
        <p:txBody>
          <a:bodyPr/>
          <a:lstStyle/>
          <a:p>
            <a:r>
              <a:rPr lang="nl-BE" dirty="0"/>
              <a:t>Interesse in het handboek? </a:t>
            </a:r>
          </a:p>
        </p:txBody>
      </p:sp>
      <p:pic>
        <p:nvPicPr>
          <p:cNvPr id="10" name="Tijdelijke aanduiding voor inhoud 9">
            <a:extLst>
              <a:ext uri="{FF2B5EF4-FFF2-40B4-BE49-F238E27FC236}">
                <a16:creationId xmlns:a16="http://schemas.microsoft.com/office/drawing/2014/main" id="{B983FC27-4EB8-4B52-9362-6FE3EDB17682}"/>
              </a:ext>
            </a:extLst>
          </p:cNvPr>
          <p:cNvPicPr>
            <a:picLocks noGrp="1" noChangeAspect="1"/>
          </p:cNvPicPr>
          <p:nvPr>
            <p:ph idx="1"/>
          </p:nvPr>
        </p:nvPicPr>
        <p:blipFill>
          <a:blip r:embed="rId2"/>
          <a:stretch>
            <a:fillRect/>
          </a:stretch>
        </p:blipFill>
        <p:spPr>
          <a:xfrm>
            <a:off x="3424683" y="1091381"/>
            <a:ext cx="6772459" cy="5643716"/>
          </a:xfrm>
        </p:spPr>
      </p:pic>
    </p:spTree>
    <p:extLst>
      <p:ext uri="{BB962C8B-B14F-4D97-AF65-F5344CB8AC3E}">
        <p14:creationId xmlns:p14="http://schemas.microsoft.com/office/powerpoint/2010/main" val="1960405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2AB2A2EA-637D-4828-9F13-3BEBA951AEF1}"/>
              </a:ext>
            </a:extLst>
          </p:cNvPr>
          <p:cNvPicPr>
            <a:picLocks noGrp="1" noChangeAspect="1"/>
          </p:cNvPicPr>
          <p:nvPr>
            <p:ph idx="1"/>
          </p:nvPr>
        </p:nvPicPr>
        <p:blipFill>
          <a:blip r:embed="rId2"/>
          <a:stretch>
            <a:fillRect/>
          </a:stretch>
        </p:blipFill>
        <p:spPr>
          <a:xfrm>
            <a:off x="5416996" y="2263806"/>
            <a:ext cx="6531643" cy="4442811"/>
          </a:xfrm>
        </p:spPr>
      </p:pic>
      <p:pic>
        <p:nvPicPr>
          <p:cNvPr id="5" name="Afbeelding 4">
            <a:extLst>
              <a:ext uri="{FF2B5EF4-FFF2-40B4-BE49-F238E27FC236}">
                <a16:creationId xmlns:a16="http://schemas.microsoft.com/office/drawing/2014/main" id="{FF0C2D75-A788-4064-B81A-A00299F483A3}"/>
              </a:ext>
            </a:extLst>
          </p:cNvPr>
          <p:cNvPicPr>
            <a:picLocks noChangeAspect="1"/>
          </p:cNvPicPr>
          <p:nvPr/>
        </p:nvPicPr>
        <p:blipFill>
          <a:blip r:embed="rId3"/>
          <a:stretch>
            <a:fillRect/>
          </a:stretch>
        </p:blipFill>
        <p:spPr>
          <a:xfrm>
            <a:off x="1768599" y="33337"/>
            <a:ext cx="3648397" cy="5140923"/>
          </a:xfrm>
          <a:prstGeom prst="rect">
            <a:avLst/>
          </a:prstGeom>
        </p:spPr>
      </p:pic>
    </p:spTree>
    <p:extLst>
      <p:ext uri="{BB962C8B-B14F-4D97-AF65-F5344CB8AC3E}">
        <p14:creationId xmlns:p14="http://schemas.microsoft.com/office/powerpoint/2010/main" val="404368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A494106-5AA2-4707-8A12-8C4DEA188DF7}"/>
              </a:ext>
            </a:extLst>
          </p:cNvPr>
          <p:cNvSpPr>
            <a:spLocks noGrp="1"/>
          </p:cNvSpPr>
          <p:nvPr>
            <p:ph type="title"/>
          </p:nvPr>
        </p:nvSpPr>
        <p:spPr/>
        <p:txBody>
          <a:bodyPr/>
          <a:lstStyle/>
          <a:p>
            <a:r>
              <a:rPr lang="nl-BE" dirty="0"/>
              <a:t>Praktijkprobleem </a:t>
            </a:r>
          </a:p>
        </p:txBody>
      </p:sp>
      <p:sp>
        <p:nvSpPr>
          <p:cNvPr id="5" name="Tijdelijke aanduiding voor inhoud 4">
            <a:extLst>
              <a:ext uri="{FF2B5EF4-FFF2-40B4-BE49-F238E27FC236}">
                <a16:creationId xmlns:a16="http://schemas.microsoft.com/office/drawing/2014/main" id="{568AC2A7-7D10-48EE-9DB7-E7D61A261944}"/>
              </a:ext>
            </a:extLst>
          </p:cNvPr>
          <p:cNvSpPr>
            <a:spLocks noGrp="1"/>
          </p:cNvSpPr>
          <p:nvPr>
            <p:ph idx="1"/>
          </p:nvPr>
        </p:nvSpPr>
        <p:spPr/>
        <p:txBody>
          <a:bodyPr/>
          <a:lstStyle/>
          <a:p>
            <a:r>
              <a:rPr lang="nl-BE" sz="4400" dirty="0"/>
              <a:t>vaak terugkomende “fouten” in de opleiding,</a:t>
            </a:r>
          </a:p>
          <a:p>
            <a:r>
              <a:rPr lang="nl-BE" sz="4400" dirty="0"/>
              <a:t>waar loopt het mis in de voorbereiding? </a:t>
            </a:r>
          </a:p>
          <a:p>
            <a:r>
              <a:rPr lang="nl-BE" sz="4400" dirty="0"/>
              <a:t>een goede les(voorbereiding) opstellen vraagt tijd.</a:t>
            </a:r>
          </a:p>
          <a:p>
            <a:pPr marL="0" indent="0">
              <a:buNone/>
            </a:pPr>
            <a:endParaRPr lang="nl-BE" sz="4400" dirty="0"/>
          </a:p>
        </p:txBody>
      </p:sp>
    </p:spTree>
    <p:extLst>
      <p:ext uri="{BB962C8B-B14F-4D97-AF65-F5344CB8AC3E}">
        <p14:creationId xmlns:p14="http://schemas.microsoft.com/office/powerpoint/2010/main" val="145720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A494106-5AA2-4707-8A12-8C4DEA188DF7}"/>
              </a:ext>
            </a:extLst>
          </p:cNvPr>
          <p:cNvSpPr>
            <a:spLocks noGrp="1"/>
          </p:cNvSpPr>
          <p:nvPr>
            <p:ph type="title"/>
          </p:nvPr>
        </p:nvSpPr>
        <p:spPr/>
        <p:txBody>
          <a:bodyPr/>
          <a:lstStyle/>
          <a:p>
            <a:r>
              <a:rPr lang="nl-BE" dirty="0"/>
              <a:t>Praktijkprobleem </a:t>
            </a:r>
          </a:p>
        </p:txBody>
      </p:sp>
      <p:sp>
        <p:nvSpPr>
          <p:cNvPr id="5" name="Tijdelijke aanduiding voor inhoud 4">
            <a:extLst>
              <a:ext uri="{FF2B5EF4-FFF2-40B4-BE49-F238E27FC236}">
                <a16:creationId xmlns:a16="http://schemas.microsoft.com/office/drawing/2014/main" id="{568AC2A7-7D10-48EE-9DB7-E7D61A261944}"/>
              </a:ext>
            </a:extLst>
          </p:cNvPr>
          <p:cNvSpPr>
            <a:spLocks noGrp="1"/>
          </p:cNvSpPr>
          <p:nvPr>
            <p:ph idx="1"/>
          </p:nvPr>
        </p:nvSpPr>
        <p:spPr>
          <a:xfrm>
            <a:off x="1876777" y="2716567"/>
            <a:ext cx="9948333" cy="3351212"/>
          </a:xfrm>
        </p:spPr>
        <p:txBody>
          <a:bodyPr/>
          <a:lstStyle/>
          <a:p>
            <a:pPr marL="0" indent="0" algn="ctr">
              <a:buNone/>
            </a:pPr>
            <a:r>
              <a:rPr lang="nl-BE" sz="4400" dirty="0"/>
              <a:t>“Hoe leerkrachten (in opleiding) ondersteunen om te komen tot een kwaliteitsvolle les(voorbereiding)” </a:t>
            </a:r>
          </a:p>
        </p:txBody>
      </p:sp>
    </p:spTree>
    <p:extLst>
      <p:ext uri="{BB962C8B-B14F-4D97-AF65-F5344CB8AC3E}">
        <p14:creationId xmlns:p14="http://schemas.microsoft.com/office/powerpoint/2010/main" val="4093572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8D7BF7B-03AA-48F5-8B26-B7FA60F586C4}"/>
              </a:ext>
            </a:extLst>
          </p:cNvPr>
          <p:cNvSpPr>
            <a:spLocks noGrp="1"/>
          </p:cNvSpPr>
          <p:nvPr>
            <p:ph type="title"/>
          </p:nvPr>
        </p:nvSpPr>
        <p:spPr/>
        <p:txBody>
          <a:bodyPr/>
          <a:lstStyle/>
          <a:p>
            <a:r>
              <a:rPr lang="nl-BE" dirty="0"/>
              <a:t>Onderzoekers en auteurs</a:t>
            </a:r>
          </a:p>
        </p:txBody>
      </p:sp>
      <p:sp>
        <p:nvSpPr>
          <p:cNvPr id="5" name="Tijdelijke aanduiding voor inhoud 4">
            <a:extLst>
              <a:ext uri="{FF2B5EF4-FFF2-40B4-BE49-F238E27FC236}">
                <a16:creationId xmlns:a16="http://schemas.microsoft.com/office/drawing/2014/main" id="{78F16EB5-345E-4EBE-A1D9-4D485A5734CA}"/>
              </a:ext>
            </a:extLst>
          </p:cNvPr>
          <p:cNvSpPr>
            <a:spLocks noGrp="1"/>
          </p:cNvSpPr>
          <p:nvPr>
            <p:ph idx="1"/>
          </p:nvPr>
        </p:nvSpPr>
        <p:spPr>
          <a:xfrm>
            <a:off x="1876777" y="1825625"/>
            <a:ext cx="6814939" cy="4242154"/>
          </a:xfrm>
        </p:spPr>
        <p:txBody>
          <a:bodyPr/>
          <a:lstStyle/>
          <a:p>
            <a:r>
              <a:rPr lang="nl-BE" dirty="0"/>
              <a:t>Lucien Fastré: voormalig vakdidacticus UHasselt en Hogeschool UCLL</a:t>
            </a:r>
          </a:p>
          <a:p>
            <a:r>
              <a:rPr lang="nl-BE" dirty="0"/>
              <a:t>Karolien Vlayen: vakdidacticus </a:t>
            </a:r>
            <a:r>
              <a:rPr lang="nl-BE" dirty="0" err="1"/>
              <a:t>Uhasselt</a:t>
            </a:r>
            <a:r>
              <a:rPr lang="nl-BE" dirty="0"/>
              <a:t> en Hogeschool UCLL</a:t>
            </a:r>
          </a:p>
          <a:p>
            <a:r>
              <a:rPr lang="nl-BE" dirty="0"/>
              <a:t>Veerle Tulleneers: vakdidacticus Hogeschool UCLL</a:t>
            </a:r>
          </a:p>
          <a:p>
            <a:r>
              <a:rPr lang="nl-BE" dirty="0"/>
              <a:t>En bijdragen van vele anderen…  </a:t>
            </a:r>
          </a:p>
        </p:txBody>
      </p:sp>
      <p:pic>
        <p:nvPicPr>
          <p:cNvPr id="7" name="Afbeelding 6">
            <a:extLst>
              <a:ext uri="{FF2B5EF4-FFF2-40B4-BE49-F238E27FC236}">
                <a16:creationId xmlns:a16="http://schemas.microsoft.com/office/drawing/2014/main" id="{8AEF2ED2-8020-4919-89D5-47D884EEDE24}"/>
              </a:ext>
            </a:extLst>
          </p:cNvPr>
          <p:cNvPicPr>
            <a:picLocks noChangeAspect="1"/>
          </p:cNvPicPr>
          <p:nvPr/>
        </p:nvPicPr>
        <p:blipFill>
          <a:blip r:embed="rId2"/>
          <a:stretch>
            <a:fillRect/>
          </a:stretch>
        </p:blipFill>
        <p:spPr>
          <a:xfrm>
            <a:off x="8987907" y="2615846"/>
            <a:ext cx="3204093" cy="4242154"/>
          </a:xfrm>
          <a:prstGeom prst="rect">
            <a:avLst/>
          </a:prstGeom>
        </p:spPr>
      </p:pic>
    </p:spTree>
    <p:extLst>
      <p:ext uri="{BB962C8B-B14F-4D97-AF65-F5344CB8AC3E}">
        <p14:creationId xmlns:p14="http://schemas.microsoft.com/office/powerpoint/2010/main" val="85259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B651B-6D8B-46D0-845C-11791EA5D0B8}"/>
              </a:ext>
            </a:extLst>
          </p:cNvPr>
          <p:cNvSpPr>
            <a:spLocks noGrp="1"/>
          </p:cNvSpPr>
          <p:nvPr>
            <p:ph type="title"/>
          </p:nvPr>
        </p:nvSpPr>
        <p:spPr/>
        <p:txBody>
          <a:bodyPr/>
          <a:lstStyle/>
          <a:p>
            <a:r>
              <a:rPr lang="nl-BE" dirty="0"/>
              <a:t>Even puzzelen </a:t>
            </a:r>
          </a:p>
        </p:txBody>
      </p:sp>
      <p:pic>
        <p:nvPicPr>
          <p:cNvPr id="4" name="Tijdelijke aanduiding voor inhoud 3">
            <a:extLst>
              <a:ext uri="{FF2B5EF4-FFF2-40B4-BE49-F238E27FC236}">
                <a16:creationId xmlns:a16="http://schemas.microsoft.com/office/drawing/2014/main" id="{FBC97BE9-4136-4810-8594-682F83F40E9D}"/>
              </a:ext>
            </a:extLst>
          </p:cNvPr>
          <p:cNvPicPr>
            <a:picLocks noGrp="1" noChangeAspect="1"/>
          </p:cNvPicPr>
          <p:nvPr>
            <p:ph idx="1"/>
          </p:nvPr>
        </p:nvPicPr>
        <p:blipFill>
          <a:blip r:embed="rId2"/>
          <a:stretch>
            <a:fillRect/>
          </a:stretch>
        </p:blipFill>
        <p:spPr>
          <a:xfrm>
            <a:off x="4729956" y="1825625"/>
            <a:ext cx="4241800" cy="4241800"/>
          </a:xfrm>
          <a:prstGeom prst="rect">
            <a:avLst/>
          </a:prstGeom>
        </p:spPr>
      </p:pic>
    </p:spTree>
    <p:extLst>
      <p:ext uri="{BB962C8B-B14F-4D97-AF65-F5344CB8AC3E}">
        <p14:creationId xmlns:p14="http://schemas.microsoft.com/office/powerpoint/2010/main" val="267283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CA9BA-DF95-4DA1-B327-3BD4E7A29D98}"/>
              </a:ext>
            </a:extLst>
          </p:cNvPr>
          <p:cNvSpPr>
            <a:spLocks noGrp="1"/>
          </p:cNvSpPr>
          <p:nvPr>
            <p:ph type="title"/>
          </p:nvPr>
        </p:nvSpPr>
        <p:spPr/>
        <p:txBody>
          <a:bodyPr/>
          <a:lstStyle/>
          <a:p>
            <a:r>
              <a:rPr lang="nl-BE" dirty="0"/>
              <a:t>Belangrijke inzichten </a:t>
            </a:r>
          </a:p>
        </p:txBody>
      </p:sp>
      <p:pic>
        <p:nvPicPr>
          <p:cNvPr id="4" name="Tijdelijke aanduiding voor inhoud 3">
            <a:extLst>
              <a:ext uri="{FF2B5EF4-FFF2-40B4-BE49-F238E27FC236}">
                <a16:creationId xmlns:a16="http://schemas.microsoft.com/office/drawing/2014/main" id="{12B7EEA5-2B01-4FBC-8BEA-1CD59C35B046}"/>
              </a:ext>
            </a:extLst>
          </p:cNvPr>
          <p:cNvPicPr>
            <a:picLocks noGrp="1"/>
          </p:cNvPicPr>
          <p:nvPr>
            <p:ph idx="1"/>
          </p:nvPr>
        </p:nvPicPr>
        <p:blipFill rotWithShape="1">
          <a:blip r:embed="rId2" cstate="email">
            <a:extLst>
              <a:ext uri="{28A0092B-C50C-407E-A947-70E740481C1C}">
                <a14:useLocalDpi xmlns:a14="http://schemas.microsoft.com/office/drawing/2010/main" val="0"/>
              </a:ext>
            </a:extLst>
          </a:blip>
          <a:srcRect l="2150" t="17942" r="48079" b="9411"/>
          <a:stretch/>
        </p:blipFill>
        <p:spPr bwMode="auto">
          <a:xfrm>
            <a:off x="3352799" y="1646238"/>
            <a:ext cx="6735097" cy="48466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2467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3">
            <a:extLst>
              <a:ext uri="{FF2B5EF4-FFF2-40B4-BE49-F238E27FC236}">
                <a16:creationId xmlns:a16="http://schemas.microsoft.com/office/drawing/2014/main" id="{B9BA2324-B102-44CA-8C4C-0331C562A5D8}"/>
              </a:ext>
            </a:extLst>
          </p:cNvPr>
          <p:cNvPicPr>
            <a:picLocks/>
          </p:cNvPicPr>
          <p:nvPr/>
        </p:nvPicPr>
        <p:blipFill rotWithShape="1">
          <a:blip r:embed="rId2"/>
          <a:srcRect l="12732" t="2058" r="12202" b="2961"/>
          <a:stretch/>
        </p:blipFill>
        <p:spPr bwMode="auto">
          <a:xfrm>
            <a:off x="1758062" y="88491"/>
            <a:ext cx="9861755" cy="67695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769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59F3997-33B5-46B9-9556-1F1361451F7A}"/>
              </a:ext>
            </a:extLst>
          </p:cNvPr>
          <p:cNvSpPr>
            <a:spLocks noGrp="1"/>
          </p:cNvSpPr>
          <p:nvPr>
            <p:ph type="title"/>
          </p:nvPr>
        </p:nvSpPr>
        <p:spPr/>
        <p:txBody>
          <a:bodyPr/>
          <a:lstStyle/>
          <a:p>
            <a:r>
              <a:rPr lang="nl-BE" dirty="0"/>
              <a:t>Onderzoeksmethodiek – resultaat </a:t>
            </a:r>
          </a:p>
        </p:txBody>
      </p:sp>
      <p:sp>
        <p:nvSpPr>
          <p:cNvPr id="4" name="Tijdelijke aanduiding voor inhoud 3">
            <a:extLst>
              <a:ext uri="{FF2B5EF4-FFF2-40B4-BE49-F238E27FC236}">
                <a16:creationId xmlns:a16="http://schemas.microsoft.com/office/drawing/2014/main" id="{0631FB6F-AB61-4863-9DA0-0DE5E75B99C7}"/>
              </a:ext>
            </a:extLst>
          </p:cNvPr>
          <p:cNvSpPr>
            <a:spLocks noGrp="1"/>
          </p:cNvSpPr>
          <p:nvPr>
            <p:ph idx="1"/>
          </p:nvPr>
        </p:nvSpPr>
        <p:spPr/>
        <p:txBody>
          <a:bodyPr/>
          <a:lstStyle/>
          <a:p>
            <a:r>
              <a:rPr lang="nl-BE" dirty="0"/>
              <a:t>Studenten stellen lesvoorbereiding op </a:t>
            </a:r>
          </a:p>
          <a:p>
            <a:pPr lvl="1"/>
            <a:r>
              <a:rPr lang="nl-BE" dirty="0"/>
              <a:t>Groep A: zonder denkschema</a:t>
            </a:r>
          </a:p>
          <a:p>
            <a:pPr lvl="1"/>
            <a:r>
              <a:rPr lang="nl-BE" dirty="0"/>
              <a:t>Groep B: met denkschema</a:t>
            </a:r>
          </a:p>
          <a:p>
            <a:r>
              <a:rPr lang="nl-BE" dirty="0"/>
              <a:t>Lesvoorbereidingen nakijken door de drie docenten</a:t>
            </a:r>
          </a:p>
          <a:p>
            <a:endParaRPr lang="nl-BE" dirty="0"/>
          </a:p>
          <a:p>
            <a:pPr marL="0" indent="0">
              <a:buNone/>
            </a:pPr>
            <a:r>
              <a:rPr lang="nl-BE" dirty="0"/>
              <a:t>Resultaat: opmerkelijk verschil in kwaliteit van de voorbereiding</a:t>
            </a:r>
          </a:p>
          <a:p>
            <a:pPr marL="0" indent="0">
              <a:buNone/>
            </a:pPr>
            <a:endParaRPr lang="nl-BE" dirty="0"/>
          </a:p>
          <a:p>
            <a:pPr marL="0" indent="0">
              <a:buNone/>
            </a:pPr>
            <a:r>
              <a:rPr lang="nl-BE" dirty="0"/>
              <a:t>Conclusie: denkschema gebruiken bij de start van de lerarenopleiding </a:t>
            </a:r>
          </a:p>
        </p:txBody>
      </p:sp>
    </p:spTree>
    <p:extLst>
      <p:ext uri="{BB962C8B-B14F-4D97-AF65-F5344CB8AC3E}">
        <p14:creationId xmlns:p14="http://schemas.microsoft.com/office/powerpoint/2010/main" val="186014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3">
            <a:extLst>
              <a:ext uri="{FF2B5EF4-FFF2-40B4-BE49-F238E27FC236}">
                <a16:creationId xmlns:a16="http://schemas.microsoft.com/office/drawing/2014/main" id="{B43AE480-DBB3-4017-8792-439F968E824E}"/>
              </a:ext>
            </a:extLst>
          </p:cNvPr>
          <p:cNvGraphicFramePr>
            <a:graphicFrameLocks noGrp="1"/>
          </p:cNvGraphicFramePr>
          <p:nvPr>
            <p:ph idx="1"/>
            <p:extLst>
              <p:ext uri="{D42A27DB-BD31-4B8C-83A1-F6EECF244321}">
                <p14:modId xmlns:p14="http://schemas.microsoft.com/office/powerpoint/2010/main" val="1649984944"/>
              </p:ext>
            </p:extLst>
          </p:nvPr>
        </p:nvGraphicFramePr>
        <p:xfrm>
          <a:off x="1876425" y="268288"/>
          <a:ext cx="9948862" cy="5704840"/>
        </p:xfrm>
        <a:graphic>
          <a:graphicData uri="http://schemas.openxmlformats.org/drawingml/2006/table">
            <a:tbl>
              <a:tblPr firstRow="1" bandRow="1">
                <a:tableStyleId>{5C22544A-7EE6-4342-B048-85BDC9FD1C3A}</a:tableStyleId>
              </a:tblPr>
              <a:tblGrid>
                <a:gridCol w="4974431">
                  <a:extLst>
                    <a:ext uri="{9D8B030D-6E8A-4147-A177-3AD203B41FA5}">
                      <a16:colId xmlns:a16="http://schemas.microsoft.com/office/drawing/2014/main" val="3704591435"/>
                    </a:ext>
                  </a:extLst>
                </a:gridCol>
                <a:gridCol w="4974431">
                  <a:extLst>
                    <a:ext uri="{9D8B030D-6E8A-4147-A177-3AD203B41FA5}">
                      <a16:colId xmlns:a16="http://schemas.microsoft.com/office/drawing/2014/main" val="584121236"/>
                    </a:ext>
                  </a:extLst>
                </a:gridCol>
              </a:tblGrid>
              <a:tr h="370840">
                <a:tc>
                  <a:txBody>
                    <a:bodyPr/>
                    <a:lstStyle/>
                    <a:p>
                      <a:r>
                        <a:rPr lang="nl-BE" dirty="0"/>
                        <a:t>Het denkschema</a:t>
                      </a:r>
                    </a:p>
                  </a:txBody>
                  <a:tcPr/>
                </a:tc>
                <a:tc>
                  <a:txBody>
                    <a:bodyPr/>
                    <a:lstStyle/>
                    <a:p>
                      <a:r>
                        <a:rPr lang="nl-BE" dirty="0"/>
                        <a:t>De lesvoorbereiding </a:t>
                      </a:r>
                    </a:p>
                  </a:txBody>
                  <a:tcPr/>
                </a:tc>
                <a:extLst>
                  <a:ext uri="{0D108BD9-81ED-4DB2-BD59-A6C34878D82A}">
                    <a16:rowId xmlns:a16="http://schemas.microsoft.com/office/drawing/2014/main" val="5267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3200" dirty="0"/>
                        <a:t>Stap 0: inhouden – doelstellingen – beginsituatie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3200" dirty="0"/>
                        <a:t>Stap 0: inhouden – doelstellingen – beginsituatie</a:t>
                      </a:r>
                    </a:p>
                  </a:txBody>
                  <a:tcPr/>
                </a:tc>
                <a:extLst>
                  <a:ext uri="{0D108BD9-81ED-4DB2-BD59-A6C34878D82A}">
                    <a16:rowId xmlns:a16="http://schemas.microsoft.com/office/drawing/2014/main" val="2940128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3200" dirty="0"/>
                        <a:t>Stap 1: Onderzoeksvraag – probleemstelling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3200" dirty="0">
                          <a:solidFill>
                            <a:srgbClr val="E00049"/>
                          </a:solidFill>
                        </a:rPr>
                        <a:t>fase 1: motivatiefase</a:t>
                      </a:r>
                    </a:p>
                  </a:txBody>
                  <a:tcPr/>
                </a:tc>
                <a:extLst>
                  <a:ext uri="{0D108BD9-81ED-4DB2-BD59-A6C34878D82A}">
                    <a16:rowId xmlns:a16="http://schemas.microsoft.com/office/drawing/2014/main" val="7327819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3200" dirty="0"/>
                        <a:t>Stap 2: motivatiefase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3200" dirty="0">
                          <a:solidFill>
                            <a:srgbClr val="E00049"/>
                          </a:solidFill>
                        </a:rPr>
                        <a:t>Fase 2:Onderzoeksvraag – probleemstelling</a:t>
                      </a:r>
                    </a:p>
                  </a:txBody>
                  <a:tcPr/>
                </a:tc>
                <a:extLst>
                  <a:ext uri="{0D108BD9-81ED-4DB2-BD59-A6C34878D82A}">
                    <a16:rowId xmlns:a16="http://schemas.microsoft.com/office/drawing/2014/main" val="2200651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3200" dirty="0"/>
                        <a:t>Stap 3: analyse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3200" dirty="0"/>
                        <a:t>Stap 3: analyse</a:t>
                      </a:r>
                    </a:p>
                  </a:txBody>
                  <a:tcPr/>
                </a:tc>
                <a:extLst>
                  <a:ext uri="{0D108BD9-81ED-4DB2-BD59-A6C34878D82A}">
                    <a16:rowId xmlns:a16="http://schemas.microsoft.com/office/drawing/2014/main" val="12477892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3200" dirty="0"/>
                        <a:t>Stap 4: synthese </a:t>
                      </a:r>
                    </a:p>
                    <a:p>
                      <a:endParaRPr lang="nl-BE"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3200" dirty="0"/>
                        <a:t>Stap 4: synthese </a:t>
                      </a:r>
                    </a:p>
                  </a:txBody>
                  <a:tcPr/>
                </a:tc>
                <a:extLst>
                  <a:ext uri="{0D108BD9-81ED-4DB2-BD59-A6C34878D82A}">
                    <a16:rowId xmlns:a16="http://schemas.microsoft.com/office/drawing/2014/main" val="4190682797"/>
                  </a:ext>
                </a:extLst>
              </a:tr>
            </a:tbl>
          </a:graphicData>
        </a:graphic>
      </p:graphicFrame>
    </p:spTree>
    <p:extLst>
      <p:ext uri="{BB962C8B-B14F-4D97-AF65-F5344CB8AC3E}">
        <p14:creationId xmlns:p14="http://schemas.microsoft.com/office/powerpoint/2010/main" val="16778599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11a662a989db293ef309695eafe8370941563f4"/>
</p:tagLst>
</file>

<file path=ppt/theme/theme1.xml><?xml version="1.0" encoding="utf-8"?>
<a:theme xmlns:a="http://schemas.openxmlformats.org/drawingml/2006/main" name="02632_00018418_UCLL_PPT_Sjabloonv7">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H - Tahoma">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L Powerpoint.potx" id="{81CF7912-EA93-44B8-B1EE-88E1B279B5E2}" vid="{17C8B931-DF62-424C-B01B-FA519F94F063}"/>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5AF72A9159E542A35433ACBE11A6AC" ma:contentTypeVersion="29" ma:contentTypeDescription="Een nieuw document maken." ma:contentTypeScope="" ma:versionID="2bcfc6c1e721d0b6f61f3831b4fc9b8e">
  <xsd:schema xmlns:xsd="http://www.w3.org/2001/XMLSchema" xmlns:xs="http://www.w3.org/2001/XMLSchema" xmlns:p="http://schemas.microsoft.com/office/2006/metadata/properties" xmlns:ns1="http://schemas.microsoft.com/sharepoint/v3" xmlns:ns2="c07ed9a3-6ba0-4a2f-b940-9a589d4ace89" xmlns:ns3="c9afb390-db63-4beb-81d4-5057193fee08" targetNamespace="http://schemas.microsoft.com/office/2006/metadata/properties" ma:root="true" ma:fieldsID="96af941f8b8f63ed52f3324628974814" ns1:_="" ns2:_="" ns3:_="">
    <xsd:import namespace="http://schemas.microsoft.com/sharepoint/v3"/>
    <xsd:import namespace="c07ed9a3-6ba0-4a2f-b940-9a589d4ace89"/>
    <xsd:import namespace="c9afb390-db63-4beb-81d4-5057193fee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_dlc_DocId" minOccurs="0"/>
                <xsd:element ref="ns3:_dlc_DocIdUrl" minOccurs="0"/>
                <xsd:element ref="ns3:_dlc_DocIdPersistId"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1:_dlc_Exempt" minOccurs="0"/>
                <xsd:element ref="ns2:DLCPolicyLabelValue" minOccurs="0"/>
                <xsd:element ref="ns2:DLCPolicyLabelClientValue" minOccurs="0"/>
                <xsd:element ref="ns2:DLCPolicyLabelLock" minOccurs="0"/>
                <xsd:element ref="ns2:Documen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2" nillable="true" ma:displayName="Van beleid uitgeslote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7ed9a3-6ba0-4a2f-b940-9a589d4ace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LCPolicyLabelValue" ma:index="23" nillable="true" ma:displayName="Label" ma:description="Hier wordt de huidige waarde van het label opgeslagen." ma:internalName="DLCPolicyLabelValue" ma:readOnly="true">
      <xsd:simpleType>
        <xsd:restriction base="dms:Note">
          <xsd:maxLength value="255"/>
        </xsd:restriction>
      </xsd:simpleType>
    </xsd:element>
    <xsd:element name="DLCPolicyLabelClientValue" ma:index="24"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5" nillable="true" ma:displayName="Label Locked" ma:description="Indicates whether the label should be updated when item properties are modified." ma:hidden="true" ma:internalName="DLCPolicyLabelLock" ma:readOnly="false">
      <xsd:simpleType>
        <xsd:restriction base="dms:Text"/>
      </xsd:simpleType>
    </xsd:element>
    <xsd:element name="DocumentID" ma:index="26" nillable="true" ma:displayName="DocumentID" ma:list="{c07ed9a3-6ba0-4a2f-b940-9a589d4ace89}" ma:internalName="DocumentID" ma:showField="_dlc_DocId">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9afb390-db63-4beb-81d4-5057193fee08" elementFormDefault="qualified">
    <xsd:import namespace="http://schemas.microsoft.com/office/2006/documentManagement/types"/>
    <xsd:import namespace="http://schemas.microsoft.com/office/infopath/2007/PartnerControls"/>
    <xsd:element name="_dlc_DocId" ma:index="12" nillable="true" ma:displayName="Waarde van de document-id" ma:description="De waarde van de document-id die aan dit item is toegewezen." ma:internalName="_dlc_DocId" ma:readOnly="true">
      <xsd:simpleType>
        <xsd:restriction base="dms:Text"/>
      </xsd:simpleType>
    </xsd:element>
    <xsd:element name="_dlc_DocIdUrl" ma:index="13"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Id blijven behouden" ma:description="Id behouden tijdens toevoegen." ma:hidden="true" ma:internalName="_dlc_DocIdPersistId" ma:readOnly="true">
      <xsd:simpleType>
        <xsd:restriction base="dms:Boolean"/>
      </xsd:simple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LCPolicyLabelLock xmlns="c07ed9a3-6ba0-4a2f-b940-9a589d4ace89" xsi:nil="true"/>
    <DLCPolicyLabelClientValue xmlns="c07ed9a3-6ba0-4a2f-b940-9a589d4ace89" xsi:nil="true"/>
    <DocumentID xmlns="c07ed9a3-6ba0-4a2f-b940-9a589d4ace89" xsi:nil="true"/>
    <_dlc_DocId xmlns="c9afb390-db63-4beb-81d4-5057193fee08">ICTMAN-1591479224-701078</_dlc_DocId>
    <_dlc_DocIdUrl xmlns="c9afb390-db63-4beb-81d4-5057193fee08">
      <Url>https://ucll.sharepoint.com/sites/ICThandleidingen/_layouts/15/DocIdRedir.aspx?ID=ICTMAN-1591479224-701078</Url>
      <Description>ICTMAN-1591479224-701078</Description>
    </_dlc_DocIdUrl>
    <DLCPolicyLabelValue xmlns="c07ed9a3-6ba0-4a2f-b940-9a589d4ace89">Version: 1.0</DLCPolicyLabelValue>
  </documentManagement>
</p:properties>
</file>

<file path=customXml/item5.xml><?xml version="1.0" encoding="utf-8"?>
<?mso-contentType ?>
<p:Policy xmlns:p="office.server.policy" id="" local="true">
  <p:Name>Document</p:Name>
  <p:Description/>
  <p:Statement/>
  <p:PolicyItems>
    <p:PolicyItem featureId="Microsoft.Office.RecordsManagement.PolicyFeatures.PolicyLabel" staticId="0x010100315AF72A9159E542A35433ACBE11A6AC|801092262" UniqueId="b5205194-13de-4ec8-80ee-8bede98ebabf">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literal">Version: </segment>
          <segment type="metadata">_UIVersionString</segment>
        </label>
      </p:CustomData>
    </p:PolicyItem>
  </p:PolicyItems>
</p:Policy>
</file>

<file path=customXml/itemProps1.xml><?xml version="1.0" encoding="utf-8"?>
<ds:datastoreItem xmlns:ds="http://schemas.openxmlformats.org/officeDocument/2006/customXml" ds:itemID="{9C113826-E6CA-400E-8BC4-DF911E2CDEBE}">
  <ds:schemaRefs>
    <ds:schemaRef ds:uri="http://schemas.microsoft.com/sharepoint/v3/contenttype/forms"/>
  </ds:schemaRefs>
</ds:datastoreItem>
</file>

<file path=customXml/itemProps2.xml><?xml version="1.0" encoding="utf-8"?>
<ds:datastoreItem xmlns:ds="http://schemas.openxmlformats.org/officeDocument/2006/customXml" ds:itemID="{AEDABFC2-49AD-4422-80BE-6747BEA098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07ed9a3-6ba0-4a2f-b940-9a589d4ace89"/>
    <ds:schemaRef ds:uri="c9afb390-db63-4beb-81d4-5057193fee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5E8FF5-A430-48C2-A8EB-1EA0FD8ACABB}">
  <ds:schemaRefs>
    <ds:schemaRef ds:uri="http://schemas.microsoft.com/sharepoint/events"/>
  </ds:schemaRefs>
</ds:datastoreItem>
</file>

<file path=customXml/itemProps4.xml><?xml version="1.0" encoding="utf-8"?>
<ds:datastoreItem xmlns:ds="http://schemas.openxmlformats.org/officeDocument/2006/customXml" ds:itemID="{F3C00FBF-C5A0-42E8-866A-EEC1C5AD5793}">
  <ds:schemaRefs>
    <ds:schemaRef ds:uri="http://schemas.microsoft.com/office/2006/metadata/properties"/>
    <ds:schemaRef ds:uri="http://schemas.microsoft.com/office/infopath/2007/PartnerControls"/>
    <ds:schemaRef ds:uri="c07ed9a3-6ba0-4a2f-b940-9a589d4ace89"/>
    <ds:schemaRef ds:uri="c9afb390-db63-4beb-81d4-5057193fee08"/>
  </ds:schemaRefs>
</ds:datastoreItem>
</file>

<file path=customXml/itemProps5.xml><?xml version="1.0" encoding="utf-8"?>
<ds:datastoreItem xmlns:ds="http://schemas.openxmlformats.org/officeDocument/2006/customXml" ds:itemID="{E9C820FD-31D0-47E9-B2F5-F799D20EF3FB}">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UCLL Powerpoint light</Template>
  <TotalTime>31</TotalTime>
  <Words>208</Words>
  <Application>Microsoft Office PowerPoint</Application>
  <PresentationFormat>Breedbeeld</PresentationFormat>
  <Paragraphs>42</Paragraphs>
  <Slides>12</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Tahoma</vt:lpstr>
      <vt:lpstr>Wingdings</vt:lpstr>
      <vt:lpstr>02632_00018418_UCLL_PPT_Sjabloonv7</vt:lpstr>
      <vt:lpstr>Het vakdidactisch denkschema</vt:lpstr>
      <vt:lpstr>Praktijkprobleem </vt:lpstr>
      <vt:lpstr>Praktijkprobleem </vt:lpstr>
      <vt:lpstr>Onderzoekers en auteurs</vt:lpstr>
      <vt:lpstr>Even puzzelen </vt:lpstr>
      <vt:lpstr>Belangrijke inzichten </vt:lpstr>
      <vt:lpstr>PowerPoint-presentatie</vt:lpstr>
      <vt:lpstr>Onderzoeksmethodiek – resultaat </vt:lpstr>
      <vt:lpstr>PowerPoint-presentatie</vt:lpstr>
      <vt:lpstr>Belangrijke koppelingen</vt:lpstr>
      <vt:lpstr>Interesse in het handboek?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vakdidactisch denkschema</dc:title>
  <dc:creator>Karolien Vlayen</dc:creator>
  <cp:lastModifiedBy>Kees Hommel</cp:lastModifiedBy>
  <cp:revision>2</cp:revision>
  <dcterms:created xsi:type="dcterms:W3CDTF">2022-09-26T10:50:16Z</dcterms:created>
  <dcterms:modified xsi:type="dcterms:W3CDTF">2022-12-20T14:44:51Z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0x010100315AF72A9159E542A35433ACBE11A6AC</vt:lpwstr>
  </property>
  <property fmtid="{D5CDD505-2E9C-101B-9397-08002B2CF9AE}" pid="3" name="_dlc_DocIdItemGuid">
    <vt:lpwstr>c8d61d24-f7a9-402a-9c6d-05ef7e462c6f</vt:lpwstr>
  </property>
</Properties>
</file>