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C7B52-465A-4898-9EDD-0F190B4402EF}" type="datetimeFigureOut">
              <a:rPr lang="nl-NL" smtClean="0"/>
              <a:t>13-3-2018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82DBB-7D1C-4C8C-8A2A-C5D9033A0BA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AABF2E-1038-4430-B97C-92C178148A8D}" type="datetimeFigureOut">
              <a:rPr lang="nl-NL" smtClean="0"/>
              <a:pPr/>
              <a:t>13-3-2018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/>
              <a:t>Visie op het economieonderwijs</a:t>
            </a:r>
            <a:endParaRPr lang="nl-NL" sz="3200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00808"/>
            <a:ext cx="3599688" cy="13411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endParaRPr lang="nl-NL" sz="3200" dirty="0" smtClean="0"/>
          </a:p>
          <a:p>
            <a:pPr marL="624078" indent="-514350">
              <a:buNone/>
            </a:pPr>
            <a:r>
              <a:rPr lang="nl-NL" sz="3200" dirty="0" smtClean="0"/>
              <a:t>Verwondering</a:t>
            </a:r>
          </a:p>
          <a:p>
            <a:pPr marL="624078" indent="-514350">
              <a:buNone/>
            </a:pPr>
            <a:endParaRPr lang="nl-NL" sz="3200" dirty="0" smtClean="0"/>
          </a:p>
          <a:p>
            <a:pPr marL="624078" indent="-514350">
              <a:buNone/>
            </a:pPr>
            <a:r>
              <a:rPr lang="nl-NL" sz="3200" dirty="0" smtClean="0"/>
              <a:t>Ook bij Economie!</a:t>
            </a:r>
          </a:p>
          <a:p>
            <a:pPr marL="624078" indent="-514350">
              <a:buNone/>
            </a:pPr>
            <a:endParaRPr lang="nl-NL" sz="3200" dirty="0" smtClean="0"/>
          </a:p>
          <a:p>
            <a:pPr marL="624078" indent="-514350">
              <a:buNone/>
            </a:pPr>
            <a:r>
              <a:rPr lang="nl-NL" sz="3200" dirty="0" smtClean="0"/>
              <a:t>Alles grijpt in elkaar, iedere beslissing heeft gevolgen voor jezelf en voor anderen.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Economie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75552" cy="8850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nl-NL" dirty="0" smtClean="0"/>
              <a:t>Verschillende vakken, nu </a:t>
            </a:r>
            <a:r>
              <a:rPr lang="nl-NL" dirty="0" smtClean="0"/>
              <a:t>even: Economie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 algn="ctr">
              <a:buNone/>
            </a:pPr>
            <a:r>
              <a:rPr lang="nl-NL" b="1" dirty="0" smtClean="0"/>
              <a:t>Kern:</a:t>
            </a:r>
          </a:p>
          <a:p>
            <a:pPr marL="624078" indent="-514350" algn="ctr">
              <a:buNone/>
            </a:pPr>
            <a:r>
              <a:rPr lang="nl-NL" b="1" dirty="0" smtClean="0"/>
              <a:t>Keuzes </a:t>
            </a:r>
            <a:r>
              <a:rPr lang="nl-NL" b="1" dirty="0" smtClean="0"/>
              <a:t>op basis van argumenten</a:t>
            </a:r>
          </a:p>
          <a:p>
            <a:pPr marL="624078" indent="-514350" algn="ctr">
              <a:buNone/>
            </a:pPr>
            <a:r>
              <a:rPr lang="nl-NL" b="1" dirty="0" smtClean="0"/>
              <a:t>Economische </a:t>
            </a:r>
            <a:r>
              <a:rPr lang="nl-NL" b="1" dirty="0" smtClean="0"/>
              <a:t>processen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r>
              <a:rPr lang="nl-NL" dirty="0" smtClean="0"/>
              <a:t>Waarom Economie?</a:t>
            </a:r>
            <a:endParaRPr lang="nl-NL" dirty="0" smtClean="0"/>
          </a:p>
          <a:p>
            <a:pPr marL="624078" indent="-514350">
              <a:buNone/>
            </a:pPr>
            <a:r>
              <a:rPr lang="nl-NL" dirty="0" smtClean="0"/>
              <a:t>Hoe geef je dat vak?</a:t>
            </a:r>
          </a:p>
          <a:p>
            <a:pPr marL="624078" indent="-514350">
              <a:buNone/>
            </a:pPr>
            <a:r>
              <a:rPr lang="nl-NL" dirty="0" smtClean="0"/>
              <a:t>Wat is er nodig?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Economie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75552" cy="8850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nl-NL" dirty="0" smtClean="0"/>
              <a:t>Wat kan/moet aan de orde komen? </a:t>
            </a:r>
          </a:p>
          <a:p>
            <a:pPr marL="624078" indent="-514350">
              <a:buNone/>
            </a:pPr>
            <a:r>
              <a:rPr lang="nl-NL" dirty="0" smtClean="0"/>
              <a:t>En op welk niveau?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r>
              <a:rPr lang="nl-NL" dirty="0" smtClean="0"/>
              <a:t>Er kan veel</a:t>
            </a:r>
            <a:r>
              <a:rPr lang="nl-NL" dirty="0" smtClean="0"/>
              <a:t>! </a:t>
            </a:r>
          </a:p>
          <a:p>
            <a:pPr marL="624078" indent="-514350">
              <a:buNone/>
            </a:pPr>
            <a:r>
              <a:rPr lang="nl-NL" dirty="0" smtClean="0"/>
              <a:t>Als voldaan wordt aan de </a:t>
            </a:r>
            <a:r>
              <a:rPr lang="nl-NL" dirty="0" smtClean="0"/>
              <a:t>voorwaarden: </a:t>
            </a:r>
          </a:p>
          <a:p>
            <a:pPr marL="624078" indent="-514350"/>
            <a:r>
              <a:rPr lang="nl-NL" dirty="0" smtClean="0"/>
              <a:t>stof aangepast aan leeftijd </a:t>
            </a:r>
          </a:p>
          <a:p>
            <a:pPr marL="624078" indent="-514350"/>
            <a:r>
              <a:rPr lang="nl-NL" dirty="0" smtClean="0"/>
              <a:t>g</a:t>
            </a:r>
            <a:r>
              <a:rPr lang="nl-NL" dirty="0" smtClean="0"/>
              <a:t>oede docent met kennis van het vak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r>
              <a:rPr lang="nl-NL" dirty="0" smtClean="0"/>
              <a:t>Doorlopende leerlijn vanaf onderbouw PO tot examen VO</a:t>
            </a:r>
            <a:endParaRPr lang="nl-NL" dirty="0" smtClean="0"/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Economie	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75552" cy="8850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nl-NL" dirty="0" smtClean="0"/>
              <a:t>Samenhang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Met (vrijwel alle) andere vakken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Samenhang is niet per definitie: een geïntegreerd vak</a:t>
            </a:r>
          </a:p>
          <a:p>
            <a:pPr marL="624078" indent="-514350">
              <a:buNone/>
            </a:pPr>
            <a:r>
              <a:rPr lang="nl-NL" dirty="0" smtClean="0"/>
              <a:t>Onderzoek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Hoe breng je de ‘vakbril’ over?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Naar de betekenis van termen </a:t>
            </a:r>
            <a:endParaRPr lang="nl-NL" dirty="0" smtClean="0"/>
          </a:p>
          <a:p>
            <a:pPr marL="624078" indent="-514350">
              <a:buNone/>
            </a:pPr>
            <a:r>
              <a:rPr lang="nl-NL" dirty="0" smtClean="0"/>
              <a:t>Kwaliteit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Goed onderwijs hangt af van goede leraren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Kennis van het vak is belangrijk en dus nascholing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Economie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75552" cy="8850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nl-NL" dirty="0" smtClean="0"/>
              <a:t>Rekenen is niet hetzelfde als financiële educatie!</a:t>
            </a:r>
          </a:p>
          <a:p>
            <a:pPr marL="624078" indent="-514350">
              <a:buNone/>
            </a:pPr>
            <a:r>
              <a:rPr lang="nl-NL" dirty="0" smtClean="0"/>
              <a:t>Flexibiliteit in het systeem – minder verplichte (kern)kennis, meer keuzemodules, ruimte voor diepgang, vaardigheden, </a:t>
            </a:r>
            <a:r>
              <a:rPr lang="nl-NL" dirty="0" smtClean="0"/>
              <a:t>praktijk, creativiteit</a:t>
            </a:r>
          </a:p>
          <a:p>
            <a:pPr marL="624078" indent="-514350">
              <a:buNone/>
            </a:pPr>
            <a:r>
              <a:rPr lang="nl-NL" dirty="0" smtClean="0"/>
              <a:t>Nieuwe of aangepaste examenprogramma’s op alle niveaus, iets om rekening mee te houden.</a:t>
            </a:r>
            <a:endParaRPr lang="nl-NL" dirty="0" smtClean="0"/>
          </a:p>
          <a:p>
            <a:pPr marL="624078" indent="-514350" algn="ctr">
              <a:buNone/>
            </a:pPr>
            <a:r>
              <a:rPr lang="nl-NL" sz="3200" b="1" dirty="0" smtClean="0"/>
              <a:t>Alle leerlingen krijgen een economische basis mee – dat hebben ze nodig in hun leven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Economie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75552" cy="88504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210</Words>
  <Application>Microsoft Office PowerPoint</Application>
  <PresentationFormat>Diavoorstelling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Concours</vt:lpstr>
      <vt:lpstr>Dia 1</vt:lpstr>
      <vt:lpstr>Economie</vt:lpstr>
      <vt:lpstr>Economie</vt:lpstr>
      <vt:lpstr>Economie </vt:lpstr>
      <vt:lpstr>Economie</vt:lpstr>
      <vt:lpstr>Economie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Jeannet</dc:creator>
  <cp:lastModifiedBy>Jeannet</cp:lastModifiedBy>
  <cp:revision>14</cp:revision>
  <dcterms:created xsi:type="dcterms:W3CDTF">2016-03-29T12:30:32Z</dcterms:created>
  <dcterms:modified xsi:type="dcterms:W3CDTF">2018-03-14T09:58:21Z</dcterms:modified>
</cp:coreProperties>
</file>