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1"/>
  </p:notesMasterIdLst>
  <p:sldIdLst>
    <p:sldId id="271" r:id="rId2"/>
    <p:sldId id="258" r:id="rId3"/>
    <p:sldId id="259" r:id="rId4"/>
    <p:sldId id="257" r:id="rId5"/>
    <p:sldId id="272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leon@chello.nl" initials="j" lastIdx="1" clrIdx="0">
    <p:extLst>
      <p:ext uri="{19B8F6BF-5375-455C-9EA6-DF929625EA0E}">
        <p15:presenceInfo xmlns:p15="http://schemas.microsoft.com/office/powerpoint/2012/main" userId="6d899d1cb5da18e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E73"/>
    <a:srgbClr val="E9901C"/>
    <a:srgbClr val="E8A423"/>
    <a:srgbClr val="68AE7E"/>
    <a:srgbClr val="50ABC0"/>
    <a:srgbClr val="4D798D"/>
    <a:srgbClr val="5EBBC2"/>
    <a:srgbClr val="3FE1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leon@chello.nl" userId="6d899d1cb5da18ea" providerId="LiveId" clId="{814AE29B-D2BA-42E3-90D6-D371E44E65DB}"/>
    <pc:docChg chg="undo custSel addSld modSld modMainMaster">
      <pc:chgData name="joseleon@chello.nl" userId="6d899d1cb5da18ea" providerId="LiveId" clId="{814AE29B-D2BA-42E3-90D6-D371E44E65DB}" dt="2018-01-16T21:18:15.772" v="1546" actId="20577"/>
      <pc:docMkLst>
        <pc:docMk/>
      </pc:docMkLst>
      <pc:sldChg chg="modSp modTransition">
        <pc:chgData name="joseleon@chello.nl" userId="6d899d1cb5da18ea" providerId="LiveId" clId="{814AE29B-D2BA-42E3-90D6-D371E44E65DB}" dt="2018-01-14T12:29:58.197" v="1431" actId="20577"/>
        <pc:sldMkLst>
          <pc:docMk/>
          <pc:sldMk cId="2969558428" sldId="257"/>
        </pc:sldMkLst>
        <pc:graphicFrameChg chg="mod">
          <ac:chgData name="joseleon@chello.nl" userId="6d899d1cb5da18ea" providerId="LiveId" clId="{814AE29B-D2BA-42E3-90D6-D371E44E65DB}" dt="2018-01-12T12:27:40.460" v="1088" actId="20577"/>
          <ac:graphicFrameMkLst>
            <pc:docMk/>
            <pc:sldMk cId="2969558428" sldId="257"/>
            <ac:graphicFrameMk id="5" creationId="{00000000-0000-0000-0000-000000000000}"/>
          </ac:graphicFrameMkLst>
        </pc:graphicFrameChg>
      </pc:sldChg>
      <pc:sldChg chg="modTransition">
        <pc:chgData name="joseleon@chello.nl" userId="6d899d1cb5da18ea" providerId="LiveId" clId="{814AE29B-D2BA-42E3-90D6-D371E44E65DB}" dt="2018-01-14T12:29:58.197" v="1431" actId="20577"/>
        <pc:sldMkLst>
          <pc:docMk/>
          <pc:sldMk cId="1693202483" sldId="258"/>
        </pc:sldMkLst>
      </pc:sldChg>
      <pc:sldChg chg="modSp modTransition modAnim">
        <pc:chgData name="joseleon@chello.nl" userId="6d899d1cb5da18ea" providerId="LiveId" clId="{814AE29B-D2BA-42E3-90D6-D371E44E65DB}" dt="2018-01-14T12:29:58.197" v="1431" actId="20577"/>
        <pc:sldMkLst>
          <pc:docMk/>
          <pc:sldMk cId="579519825" sldId="259"/>
        </pc:sldMkLst>
        <pc:graphicFrameChg chg="mod">
          <ac:chgData name="joseleon@chello.nl" userId="6d899d1cb5da18ea" providerId="LiveId" clId="{814AE29B-D2BA-42E3-90D6-D371E44E65DB}" dt="2018-01-14T12:26:23.845" v="1403" actId="20577"/>
          <ac:graphicFrameMkLst>
            <pc:docMk/>
            <pc:sldMk cId="579519825" sldId="259"/>
            <ac:graphicFrameMk id="5" creationId="{00000000-0000-0000-0000-000000000000}"/>
          </ac:graphicFrameMkLst>
        </pc:graphicFrameChg>
      </pc:sldChg>
      <pc:sldChg chg="modSp modTransition">
        <pc:chgData name="joseleon@chello.nl" userId="6d899d1cb5da18ea" providerId="LiveId" clId="{814AE29B-D2BA-42E3-90D6-D371E44E65DB}" dt="2018-01-14T12:29:58.197" v="1431" actId="20577"/>
        <pc:sldMkLst>
          <pc:docMk/>
          <pc:sldMk cId="713772963" sldId="260"/>
        </pc:sldMkLst>
        <pc:picChg chg="mod">
          <ac:chgData name="joseleon@chello.nl" userId="6d899d1cb5da18ea" providerId="LiveId" clId="{814AE29B-D2BA-42E3-90D6-D371E44E65DB}" dt="2018-01-10T16:56:38.333" v="1062" actId="1076"/>
          <ac:picMkLst>
            <pc:docMk/>
            <pc:sldMk cId="713772963" sldId="260"/>
            <ac:picMk id="4" creationId="{A3411E31-A8F3-4EE7-8E47-9C55B64882C9}"/>
          </ac:picMkLst>
        </pc:picChg>
      </pc:sldChg>
      <pc:sldChg chg="modTransition">
        <pc:chgData name="joseleon@chello.nl" userId="6d899d1cb5da18ea" providerId="LiveId" clId="{814AE29B-D2BA-42E3-90D6-D371E44E65DB}" dt="2018-01-14T12:29:58.197" v="1431" actId="20577"/>
        <pc:sldMkLst>
          <pc:docMk/>
          <pc:sldMk cId="269178724" sldId="261"/>
        </pc:sldMkLst>
      </pc:sldChg>
      <pc:sldChg chg="modTransition modNotesTx">
        <pc:chgData name="joseleon@chello.nl" userId="6d899d1cb5da18ea" providerId="LiveId" clId="{814AE29B-D2BA-42E3-90D6-D371E44E65DB}" dt="2018-01-14T12:29:58.197" v="1431" actId="20577"/>
        <pc:sldMkLst>
          <pc:docMk/>
          <pc:sldMk cId="2943576604" sldId="262"/>
        </pc:sldMkLst>
      </pc:sldChg>
      <pc:sldChg chg="modTransition modNotesTx">
        <pc:chgData name="joseleon@chello.nl" userId="6d899d1cb5da18ea" providerId="LiveId" clId="{814AE29B-D2BA-42E3-90D6-D371E44E65DB}" dt="2018-01-14T12:29:58.197" v="1431" actId="20577"/>
        <pc:sldMkLst>
          <pc:docMk/>
          <pc:sldMk cId="3464368872" sldId="263"/>
        </pc:sldMkLst>
      </pc:sldChg>
      <pc:sldChg chg="modTransition delCm modNotesTx">
        <pc:chgData name="joseleon@chello.nl" userId="6d899d1cb5da18ea" providerId="LiveId" clId="{814AE29B-D2BA-42E3-90D6-D371E44E65DB}" dt="2018-01-14T12:29:58.197" v="1431" actId="20577"/>
        <pc:sldMkLst>
          <pc:docMk/>
          <pc:sldMk cId="1630175444" sldId="264"/>
        </pc:sldMkLst>
      </pc:sldChg>
      <pc:sldChg chg="modSp modTransition modNotesTx">
        <pc:chgData name="joseleon@chello.nl" userId="6d899d1cb5da18ea" providerId="LiveId" clId="{814AE29B-D2BA-42E3-90D6-D371E44E65DB}" dt="2018-01-14T12:29:58.197" v="1431" actId="20577"/>
        <pc:sldMkLst>
          <pc:docMk/>
          <pc:sldMk cId="1002160963" sldId="265"/>
        </pc:sldMkLst>
        <pc:spChg chg="mod">
          <ac:chgData name="joseleon@chello.nl" userId="6d899d1cb5da18ea" providerId="LiveId" clId="{814AE29B-D2BA-42E3-90D6-D371E44E65DB}" dt="2018-01-12T12:36:39.213" v="1170" actId="20577"/>
          <ac:spMkLst>
            <pc:docMk/>
            <pc:sldMk cId="1002160963" sldId="265"/>
            <ac:spMk id="2" creationId="{3430A5A6-CFEB-42C2-9D02-582FEF8C42A8}"/>
          </ac:spMkLst>
        </pc:spChg>
        <pc:spChg chg="mod">
          <ac:chgData name="joseleon@chello.nl" userId="6d899d1cb5da18ea" providerId="LiveId" clId="{814AE29B-D2BA-42E3-90D6-D371E44E65DB}" dt="2018-01-12T12:37:42.463" v="1173" actId="14100"/>
          <ac:spMkLst>
            <pc:docMk/>
            <pc:sldMk cId="1002160963" sldId="265"/>
            <ac:spMk id="3" creationId="{EDB774C7-1A36-4F32-8270-0E33A3DAEAAC}"/>
          </ac:spMkLst>
        </pc:spChg>
      </pc:sldChg>
      <pc:sldChg chg="modSp modTransition modNotesTx">
        <pc:chgData name="joseleon@chello.nl" userId="6d899d1cb5da18ea" providerId="LiveId" clId="{814AE29B-D2BA-42E3-90D6-D371E44E65DB}" dt="2018-01-14T12:29:58.197" v="1431" actId="20577"/>
        <pc:sldMkLst>
          <pc:docMk/>
          <pc:sldMk cId="1372019321" sldId="266"/>
        </pc:sldMkLst>
        <pc:spChg chg="mod">
          <ac:chgData name="joseleon@chello.nl" userId="6d899d1cb5da18ea" providerId="LiveId" clId="{814AE29B-D2BA-42E3-90D6-D371E44E65DB}" dt="2018-01-12T12:39:29.890" v="1228" actId="14100"/>
          <ac:spMkLst>
            <pc:docMk/>
            <pc:sldMk cId="1372019321" sldId="266"/>
            <ac:spMk id="2" creationId="{198E1C88-0CBA-4C5D-8772-12F8F7EDBA86}"/>
          </ac:spMkLst>
        </pc:spChg>
        <pc:spChg chg="mod">
          <ac:chgData name="joseleon@chello.nl" userId="6d899d1cb5da18ea" providerId="LiveId" clId="{814AE29B-D2BA-42E3-90D6-D371E44E65DB}" dt="2018-01-12T12:39:42.143" v="1232" actId="20577"/>
          <ac:spMkLst>
            <pc:docMk/>
            <pc:sldMk cId="1372019321" sldId="266"/>
            <ac:spMk id="3" creationId="{71D11D33-B7CF-448B-B561-67BB35E3463A}"/>
          </ac:spMkLst>
        </pc:spChg>
      </pc:sldChg>
      <pc:sldChg chg="modSp modTransition modNotesTx">
        <pc:chgData name="joseleon@chello.nl" userId="6d899d1cb5da18ea" providerId="LiveId" clId="{814AE29B-D2BA-42E3-90D6-D371E44E65DB}" dt="2018-01-14T12:29:58.197" v="1431" actId="20577"/>
        <pc:sldMkLst>
          <pc:docMk/>
          <pc:sldMk cId="535903779" sldId="267"/>
        </pc:sldMkLst>
        <pc:spChg chg="mod">
          <ac:chgData name="joseleon@chello.nl" userId="6d899d1cb5da18ea" providerId="LiveId" clId="{814AE29B-D2BA-42E3-90D6-D371E44E65DB}" dt="2018-01-12T12:40:33.050" v="1238" actId="20577"/>
          <ac:spMkLst>
            <pc:docMk/>
            <pc:sldMk cId="535903779" sldId="267"/>
            <ac:spMk id="3" creationId="{9436353C-9DC8-4417-B802-4D2671F04B09}"/>
          </ac:spMkLst>
        </pc:spChg>
      </pc:sldChg>
      <pc:sldChg chg="addSp modSp modTransition modNotesTx">
        <pc:chgData name="joseleon@chello.nl" userId="6d899d1cb5da18ea" providerId="LiveId" clId="{814AE29B-D2BA-42E3-90D6-D371E44E65DB}" dt="2018-01-14T12:29:58.197" v="1431" actId="20577"/>
        <pc:sldMkLst>
          <pc:docMk/>
          <pc:sldMk cId="2505083549" sldId="268"/>
        </pc:sldMkLst>
        <pc:picChg chg="add mod">
          <ac:chgData name="joseleon@chello.nl" userId="6d899d1cb5da18ea" providerId="LiveId" clId="{814AE29B-D2BA-42E3-90D6-D371E44E65DB}" dt="2018-01-12T12:44:35.673" v="1305" actId="20577"/>
          <ac:picMkLst>
            <pc:docMk/>
            <pc:sldMk cId="2505083549" sldId="268"/>
            <ac:picMk id="4" creationId="{3AA84B29-C369-42FA-91F5-39037DF6ACE5}"/>
          </ac:picMkLst>
        </pc:picChg>
        <pc:picChg chg="add mod modCrop">
          <ac:chgData name="joseleon@chello.nl" userId="6d899d1cb5da18ea" providerId="LiveId" clId="{814AE29B-D2BA-42E3-90D6-D371E44E65DB}" dt="2018-01-12T13:11:22.461" v="1383" actId="1076"/>
          <ac:picMkLst>
            <pc:docMk/>
            <pc:sldMk cId="2505083549" sldId="268"/>
            <ac:picMk id="5" creationId="{E4A3B703-8E7F-4895-871C-F0FF7ED55C8A}"/>
          </ac:picMkLst>
        </pc:picChg>
      </pc:sldChg>
      <pc:sldChg chg="modSp modTransition modNotesTx">
        <pc:chgData name="joseleon@chello.nl" userId="6d899d1cb5da18ea" providerId="LiveId" clId="{814AE29B-D2BA-42E3-90D6-D371E44E65DB}" dt="2018-01-14T12:29:58.197" v="1431" actId="20577"/>
        <pc:sldMkLst>
          <pc:docMk/>
          <pc:sldMk cId="978048762" sldId="269"/>
        </pc:sldMkLst>
        <pc:spChg chg="mod">
          <ac:chgData name="joseleon@chello.nl" userId="6d899d1cb5da18ea" providerId="LiveId" clId="{814AE29B-D2BA-42E3-90D6-D371E44E65DB}" dt="2018-01-12T12:46:05.885" v="1359" actId="20577"/>
          <ac:spMkLst>
            <pc:docMk/>
            <pc:sldMk cId="978048762" sldId="269"/>
            <ac:spMk id="3" creationId="{AD6D9CF6-797E-44DF-8B04-2AAC5EBE3BB6}"/>
          </ac:spMkLst>
        </pc:spChg>
      </pc:sldChg>
      <pc:sldChg chg="addSp modSp modTransition">
        <pc:chgData name="joseleon@chello.nl" userId="6d899d1cb5da18ea" providerId="LiveId" clId="{814AE29B-D2BA-42E3-90D6-D371E44E65DB}" dt="2018-01-16T21:18:15.772" v="1546" actId="20577"/>
        <pc:sldMkLst>
          <pc:docMk/>
          <pc:sldMk cId="3584708298" sldId="270"/>
        </pc:sldMkLst>
        <pc:spChg chg="mod">
          <ac:chgData name="joseleon@chello.nl" userId="6d899d1cb5da18ea" providerId="LiveId" clId="{814AE29B-D2BA-42E3-90D6-D371E44E65DB}" dt="2018-01-12T12:46:39.913" v="1360" actId="1076"/>
          <ac:spMkLst>
            <pc:docMk/>
            <pc:sldMk cId="3584708298" sldId="270"/>
            <ac:spMk id="2" creationId="{9B45C262-058D-43A3-BEB4-521A303BCECB}"/>
          </ac:spMkLst>
        </pc:spChg>
        <pc:spChg chg="mod">
          <ac:chgData name="joseleon@chello.nl" userId="6d899d1cb5da18ea" providerId="LiveId" clId="{814AE29B-D2BA-42E3-90D6-D371E44E65DB}" dt="2018-01-16T21:18:15.772" v="1546" actId="20577"/>
          <ac:spMkLst>
            <pc:docMk/>
            <pc:sldMk cId="3584708298" sldId="270"/>
            <ac:spMk id="3" creationId="{55CEB256-74D1-443B-90B3-EE981158023D}"/>
          </ac:spMkLst>
        </pc:spChg>
        <pc:picChg chg="add mod modCrop">
          <ac:chgData name="joseleon@chello.nl" userId="6d899d1cb5da18ea" providerId="LiveId" clId="{814AE29B-D2BA-42E3-90D6-D371E44E65DB}" dt="2018-01-14T12:43:39.103" v="1516" actId="1076"/>
          <ac:picMkLst>
            <pc:docMk/>
            <pc:sldMk cId="3584708298" sldId="270"/>
            <ac:picMk id="4" creationId="{DDC434AA-33BE-45F3-B551-8F18D8579062}"/>
          </ac:picMkLst>
        </pc:picChg>
        <pc:picChg chg="add mod modCrop">
          <ac:chgData name="joseleon@chello.nl" userId="6d899d1cb5da18ea" providerId="LiveId" clId="{814AE29B-D2BA-42E3-90D6-D371E44E65DB}" dt="2018-01-14T12:43:34.317" v="1515" actId="1076"/>
          <ac:picMkLst>
            <pc:docMk/>
            <pc:sldMk cId="3584708298" sldId="270"/>
            <ac:picMk id="5" creationId="{9512BFCB-28A3-4BA2-B165-AE239628C103}"/>
          </ac:picMkLst>
        </pc:picChg>
        <pc:picChg chg="add mod modCrop">
          <ac:chgData name="joseleon@chello.nl" userId="6d899d1cb5da18ea" providerId="LiveId" clId="{814AE29B-D2BA-42E3-90D6-D371E44E65DB}" dt="2018-01-14T12:43:31.715" v="1514" actId="1076"/>
          <ac:picMkLst>
            <pc:docMk/>
            <pc:sldMk cId="3584708298" sldId="270"/>
            <ac:picMk id="6" creationId="{FA697FB5-CAB9-4774-A7A7-758BB15E3D62}"/>
          </ac:picMkLst>
        </pc:picChg>
      </pc:sldChg>
      <pc:sldChg chg="modTransition">
        <pc:chgData name="joseleon@chello.nl" userId="6d899d1cb5da18ea" providerId="LiveId" clId="{814AE29B-D2BA-42E3-90D6-D371E44E65DB}" dt="2018-01-14T12:29:58.197" v="1431" actId="20577"/>
        <pc:sldMkLst>
          <pc:docMk/>
          <pc:sldMk cId="2131601129" sldId="271"/>
        </pc:sldMkLst>
      </pc:sldChg>
      <pc:sldChg chg="modSp modTransition">
        <pc:chgData name="joseleon@chello.nl" userId="6d899d1cb5da18ea" providerId="LiveId" clId="{814AE29B-D2BA-42E3-90D6-D371E44E65DB}" dt="2018-01-14T12:29:58.197" v="1431" actId="20577"/>
        <pc:sldMkLst>
          <pc:docMk/>
          <pc:sldMk cId="3891881998" sldId="272"/>
        </pc:sldMkLst>
        <pc:spChg chg="mod">
          <ac:chgData name="joseleon@chello.nl" userId="6d899d1cb5da18ea" providerId="LiveId" clId="{814AE29B-D2BA-42E3-90D6-D371E44E65DB}" dt="2018-01-10T16:56:49.067" v="1063" actId="1076"/>
          <ac:spMkLst>
            <pc:docMk/>
            <pc:sldMk cId="3891881998" sldId="272"/>
            <ac:spMk id="2" creationId="{C9679276-C3AC-4B10-A477-9509C22F9632}"/>
          </ac:spMkLst>
        </pc:spChg>
        <pc:graphicFrameChg chg="mod">
          <ac:chgData name="joseleon@chello.nl" userId="6d899d1cb5da18ea" providerId="LiveId" clId="{814AE29B-D2BA-42E3-90D6-D371E44E65DB}" dt="2018-01-12T12:29:04.947" v="1089" actId="20577"/>
          <ac:graphicFrameMkLst>
            <pc:docMk/>
            <pc:sldMk cId="3891881998" sldId="272"/>
            <ac:graphicFrameMk id="5" creationId="{00000000-0000-0000-0000-000000000000}"/>
          </ac:graphicFrameMkLst>
        </pc:graphicFrameChg>
      </pc:sldChg>
      <pc:sldChg chg="addSp modSp add modTransition setBg">
        <pc:chgData name="joseleon@chello.nl" userId="6d899d1cb5da18ea" providerId="LiveId" clId="{814AE29B-D2BA-42E3-90D6-D371E44E65DB}" dt="2018-01-14T12:44:41.405" v="1531" actId="20577"/>
        <pc:sldMkLst>
          <pc:docMk/>
          <pc:sldMk cId="937820259" sldId="273"/>
        </pc:sldMkLst>
        <pc:spChg chg="add mod">
          <ac:chgData name="joseleon@chello.nl" userId="6d899d1cb5da18ea" providerId="LiveId" clId="{814AE29B-D2BA-42E3-90D6-D371E44E65DB}" dt="2018-01-14T12:44:41.405" v="1531" actId="20577"/>
          <ac:spMkLst>
            <pc:docMk/>
            <pc:sldMk cId="937820259" sldId="273"/>
            <ac:spMk id="2" creationId="{0A93794E-CB83-4BF3-AFFB-30AAE840B704}"/>
          </ac:spMkLst>
        </pc:spChg>
        <pc:picChg chg="add mod">
          <ac:chgData name="joseleon@chello.nl" userId="6d899d1cb5da18ea" providerId="LiveId" clId="{814AE29B-D2BA-42E3-90D6-D371E44E65DB}" dt="2018-01-10T16:54:12.579" v="1031" actId="14100"/>
          <ac:picMkLst>
            <pc:docMk/>
            <pc:sldMk cId="937820259" sldId="273"/>
            <ac:picMk id="3" creationId="{CE4D279B-74FD-4D56-AAD0-CF273B966E3D}"/>
          </ac:picMkLst>
        </pc:picChg>
      </pc:sldChg>
      <pc:sldChg chg="addSp delSp modSp add modTransition setBg">
        <pc:chgData name="joseleon@chello.nl" userId="6d899d1cb5da18ea" providerId="LiveId" clId="{814AE29B-D2BA-42E3-90D6-D371E44E65DB}" dt="2018-01-14T12:45:15.238" v="1536" actId="20577"/>
        <pc:sldMkLst>
          <pc:docMk/>
          <pc:sldMk cId="3397145058" sldId="274"/>
        </pc:sldMkLst>
        <pc:spChg chg="add mod">
          <ac:chgData name="joseleon@chello.nl" userId="6d899d1cb5da18ea" providerId="LiveId" clId="{814AE29B-D2BA-42E3-90D6-D371E44E65DB}" dt="2018-01-14T12:45:15.238" v="1536" actId="20577"/>
          <ac:spMkLst>
            <pc:docMk/>
            <pc:sldMk cId="3397145058" sldId="274"/>
            <ac:spMk id="4" creationId="{07119DD4-B6D7-452A-9B6D-DCAE0BDE0205}"/>
          </ac:spMkLst>
        </pc:spChg>
        <pc:picChg chg="add mod">
          <ac:chgData name="joseleon@chello.nl" userId="6d899d1cb5da18ea" providerId="LiveId" clId="{814AE29B-D2BA-42E3-90D6-D371E44E65DB}" dt="2018-01-10T16:54:41.009" v="1052" actId="1076"/>
          <ac:picMkLst>
            <pc:docMk/>
            <pc:sldMk cId="3397145058" sldId="274"/>
            <ac:picMk id="3" creationId="{5C0C4A9A-1603-40B0-A808-8C2F99A9C9B9}"/>
          </ac:picMkLst>
        </pc:picChg>
        <pc:picChg chg="add del">
          <ac:chgData name="joseleon@chello.nl" userId="6d899d1cb5da18ea" providerId="LiveId" clId="{814AE29B-D2BA-42E3-90D6-D371E44E65DB}" dt="2018-01-14T12:45:00.626" v="1533" actId="478"/>
          <ac:picMkLst>
            <pc:docMk/>
            <pc:sldMk cId="3397145058" sldId="274"/>
            <ac:picMk id="1026" creationId="{1417F283-5603-4876-93E4-F806D2E2A674}"/>
          </ac:picMkLst>
        </pc:picChg>
      </pc:sldChg>
      <pc:sldChg chg="addSp modSp add modTransition setBg">
        <pc:chgData name="joseleon@chello.nl" userId="6d899d1cb5da18ea" providerId="LiveId" clId="{814AE29B-D2BA-42E3-90D6-D371E44E65DB}" dt="2018-01-14T12:45:25.562" v="1539" actId="20577"/>
        <pc:sldMkLst>
          <pc:docMk/>
          <pc:sldMk cId="3062318814" sldId="275"/>
        </pc:sldMkLst>
        <pc:spChg chg="add mod">
          <ac:chgData name="joseleon@chello.nl" userId="6d899d1cb5da18ea" providerId="LiveId" clId="{814AE29B-D2BA-42E3-90D6-D371E44E65DB}" dt="2018-01-14T12:45:25.562" v="1539" actId="20577"/>
          <ac:spMkLst>
            <pc:docMk/>
            <pc:sldMk cId="3062318814" sldId="275"/>
            <ac:spMk id="4" creationId="{33D7EE5B-EAD1-407A-ADA5-DF2448545EC9}"/>
          </ac:spMkLst>
        </pc:spChg>
        <pc:picChg chg="add mod">
          <ac:chgData name="joseleon@chello.nl" userId="6d899d1cb5da18ea" providerId="LiveId" clId="{814AE29B-D2BA-42E3-90D6-D371E44E65DB}" dt="2018-01-10T16:55:00.808" v="1061" actId="1076"/>
          <ac:picMkLst>
            <pc:docMk/>
            <pc:sldMk cId="3062318814" sldId="275"/>
            <ac:picMk id="3" creationId="{49FBDA28-4735-40FE-B927-A49AFADA1F7B}"/>
          </ac:picMkLst>
        </pc:picChg>
      </pc:sldChg>
      <pc:sldMasterChg chg="modTransition modSldLayout">
        <pc:chgData name="joseleon@chello.nl" userId="6d899d1cb5da18ea" providerId="LiveId" clId="{814AE29B-D2BA-42E3-90D6-D371E44E65DB}" dt="2018-01-14T12:29:58.197" v="1431" actId="20577"/>
        <pc:sldMasterMkLst>
          <pc:docMk/>
          <pc:sldMasterMk cId="2130752261" sldId="2147483702"/>
        </pc:sldMasterMkLst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3351917932" sldId="2147483703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3668955971" sldId="2147483704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2267496609" sldId="2147483705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1651774980" sldId="2147483706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821899085" sldId="2147483707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3201585949" sldId="2147483708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201432626" sldId="2147483709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1120863269" sldId="2147483710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213683035" sldId="2147483711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802538308" sldId="2147483712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411230157" sldId="2147483713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3876777535" sldId="2147483714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2369213295" sldId="2147483715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155949504" sldId="2147483716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3246305325" sldId="2147483717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1961241200" sldId="2147483718"/>
          </pc:sldLayoutMkLst>
        </pc:sldLayoutChg>
        <pc:sldLayoutChg chg="modTransition">
          <pc:chgData name="joseleon@chello.nl" userId="6d899d1cb5da18ea" providerId="LiveId" clId="{814AE29B-D2BA-42E3-90D6-D371E44E65DB}" dt="2018-01-14T12:29:58.197" v="1431" actId="20577"/>
          <pc:sldLayoutMkLst>
            <pc:docMk/>
            <pc:sldMasterMk cId="2130752261" sldId="2147483702"/>
            <pc:sldLayoutMk cId="11859246" sldId="214748371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8AE906-EBF7-4C74-A252-2295E26D1350}" type="doc">
      <dgm:prSet loTypeId="urn:microsoft.com/office/officeart/2016/7/layout/LinearBlockProcessNumbered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F3A65C9-3CF5-45A9-81AA-33C7C2B8C80A}">
      <dgm:prSet/>
      <dgm:spPr/>
      <dgm:t>
        <a:bodyPr/>
        <a:lstStyle/>
        <a:p>
          <a:r>
            <a:rPr lang="nl-NL" dirty="0"/>
            <a:t>Waarom is Mode en Design </a:t>
          </a:r>
          <a:br>
            <a:rPr lang="nl-NL" dirty="0"/>
          </a:br>
          <a:r>
            <a:rPr lang="nl-NL" dirty="0"/>
            <a:t>(en Presenteren en styling) </a:t>
          </a:r>
          <a:br>
            <a:rPr lang="nl-NL" dirty="0"/>
          </a:br>
          <a:r>
            <a:rPr lang="nl-NL" dirty="0"/>
            <a:t>belangrijk?</a:t>
          </a:r>
          <a:endParaRPr lang="en-US" dirty="0"/>
        </a:p>
      </dgm:t>
    </dgm:pt>
    <dgm:pt modelId="{8F4311E4-499E-49C8-A211-E49193F06BEA}" type="parTrans" cxnId="{E8651236-0C9D-4C16-939B-32DCD5C3C550}">
      <dgm:prSet/>
      <dgm:spPr/>
      <dgm:t>
        <a:bodyPr/>
        <a:lstStyle/>
        <a:p>
          <a:endParaRPr lang="en-US"/>
        </a:p>
      </dgm:t>
    </dgm:pt>
    <dgm:pt modelId="{19DE9811-B60B-408C-B39C-9909C9876315}" type="sibTrans" cxnId="{E8651236-0C9D-4C16-939B-32DCD5C3C550}">
      <dgm:prSet phldrT="02"/>
      <dgm:spPr/>
      <dgm:t>
        <a:bodyPr/>
        <a:lstStyle/>
        <a:p>
          <a:endParaRPr lang="en-US" dirty="0"/>
        </a:p>
      </dgm:t>
    </dgm:pt>
    <dgm:pt modelId="{05C8E689-9FC8-4984-9B39-E21990A3F3D4}">
      <dgm:prSet/>
      <dgm:spPr/>
      <dgm:t>
        <a:bodyPr/>
        <a:lstStyle/>
        <a:p>
          <a:r>
            <a:rPr lang="nl-NL" dirty="0"/>
            <a:t>Exameneisen Mode en Design</a:t>
          </a:r>
          <a:endParaRPr lang="en-US" dirty="0"/>
        </a:p>
      </dgm:t>
    </dgm:pt>
    <dgm:pt modelId="{3B671D61-6420-4781-BD7A-8E665A0B21F3}" type="parTrans" cxnId="{2155AA17-DF91-4125-AC87-62B1FCC3C6D8}">
      <dgm:prSet/>
      <dgm:spPr/>
      <dgm:t>
        <a:bodyPr/>
        <a:lstStyle/>
        <a:p>
          <a:endParaRPr lang="en-US"/>
        </a:p>
      </dgm:t>
    </dgm:pt>
    <dgm:pt modelId="{243CA7BC-7BBC-4120-9FF2-956014BE8840}" type="sibTrans" cxnId="{2155AA17-DF91-4125-AC87-62B1FCC3C6D8}">
      <dgm:prSet phldrT="03"/>
      <dgm:spPr/>
      <dgm:t>
        <a:bodyPr/>
        <a:lstStyle/>
        <a:p>
          <a:endParaRPr lang="en-US" dirty="0"/>
        </a:p>
      </dgm:t>
    </dgm:pt>
    <dgm:pt modelId="{4D74C80A-AB54-45CB-87FD-DBEE84ECA3F6}">
      <dgm:prSet/>
      <dgm:spPr/>
      <dgm:t>
        <a:bodyPr/>
        <a:lstStyle/>
        <a:p>
          <a:r>
            <a:rPr lang="nl-NL"/>
            <a:t>Leuk voor iedereen</a:t>
          </a:r>
          <a:endParaRPr lang="en-US"/>
        </a:p>
      </dgm:t>
    </dgm:pt>
    <dgm:pt modelId="{90652579-C63B-413E-B3B7-840EEE3A860F}" type="parTrans" cxnId="{85A7399F-8338-4AB2-8D2B-FF4DC5815530}">
      <dgm:prSet/>
      <dgm:spPr/>
      <dgm:t>
        <a:bodyPr/>
        <a:lstStyle/>
        <a:p>
          <a:endParaRPr lang="en-US"/>
        </a:p>
      </dgm:t>
    </dgm:pt>
    <dgm:pt modelId="{DFC1871C-BD24-496C-A24E-E1516E84D0BF}" type="sibTrans" cxnId="{85A7399F-8338-4AB2-8D2B-FF4DC5815530}">
      <dgm:prSet phldrT="04"/>
      <dgm:spPr/>
      <dgm:t>
        <a:bodyPr/>
        <a:lstStyle/>
        <a:p>
          <a:endParaRPr lang="en-US" dirty="0"/>
        </a:p>
      </dgm:t>
    </dgm:pt>
    <dgm:pt modelId="{D96D64E6-F04C-437B-AB81-E86CBDFB0E35}">
      <dgm:prSet/>
      <dgm:spPr/>
      <dgm:t>
        <a:bodyPr/>
        <a:lstStyle/>
        <a:p>
          <a:r>
            <a:rPr lang="nl-NL" dirty="0"/>
            <a:t>Lokaal en inventaris</a:t>
          </a:r>
          <a:endParaRPr lang="en-US" dirty="0"/>
        </a:p>
      </dgm:t>
    </dgm:pt>
    <dgm:pt modelId="{C79B9A8F-975F-45E0-8C1B-0302FF3454D3}" type="parTrans" cxnId="{656D6634-3AD8-49A9-BD9D-10B7C3BB1628}">
      <dgm:prSet/>
      <dgm:spPr/>
      <dgm:t>
        <a:bodyPr/>
        <a:lstStyle/>
        <a:p>
          <a:endParaRPr lang="en-US"/>
        </a:p>
      </dgm:t>
    </dgm:pt>
    <dgm:pt modelId="{07316831-72F3-42AD-A57F-046BDAE92FF0}" type="sibTrans" cxnId="{656D6634-3AD8-49A9-BD9D-10B7C3BB1628}">
      <dgm:prSet phldrT="05"/>
      <dgm:spPr/>
      <dgm:t>
        <a:bodyPr/>
        <a:lstStyle/>
        <a:p>
          <a:endParaRPr lang="en-US" dirty="0"/>
        </a:p>
      </dgm:t>
    </dgm:pt>
    <dgm:pt modelId="{83CE1879-0A90-442D-8373-8C49CBD35BD2}">
      <dgm:prSet/>
      <dgm:spPr/>
      <dgm:t>
        <a:bodyPr/>
        <a:lstStyle/>
        <a:p>
          <a:r>
            <a:rPr lang="en-US" dirty="0" err="1"/>
            <a:t>Zelf</a:t>
          </a:r>
          <a:r>
            <a:rPr lang="en-US" dirty="0"/>
            <a:t> </a:t>
          </a:r>
          <a:r>
            <a:rPr lang="en-US" dirty="0" err="1"/>
            <a:t>aan</a:t>
          </a:r>
          <a:r>
            <a:rPr lang="en-US" dirty="0"/>
            <a:t> de slag</a:t>
          </a:r>
        </a:p>
      </dgm:t>
    </dgm:pt>
    <dgm:pt modelId="{2C8C42F9-B26E-4FC7-8329-96B3D9EB772D}" type="parTrans" cxnId="{0F860904-7232-4944-8142-2EA889D1F8A0}">
      <dgm:prSet/>
      <dgm:spPr/>
      <dgm:t>
        <a:bodyPr/>
        <a:lstStyle/>
        <a:p>
          <a:endParaRPr lang="en-US"/>
        </a:p>
      </dgm:t>
    </dgm:pt>
    <dgm:pt modelId="{57BC9A41-776A-4530-B504-A5F020588A9E}" type="sibTrans" cxnId="{0F860904-7232-4944-8142-2EA889D1F8A0}">
      <dgm:prSet phldrT="06"/>
      <dgm:spPr/>
      <dgm:t>
        <a:bodyPr/>
        <a:lstStyle/>
        <a:p>
          <a:endParaRPr lang="en-US" dirty="0"/>
        </a:p>
      </dgm:t>
    </dgm:pt>
    <dgm:pt modelId="{D43DB6F9-704F-425A-839B-F631B77913B5}" type="pres">
      <dgm:prSet presAssocID="{328AE906-EBF7-4C74-A252-2295E26D1350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828B58F-77EA-4847-BB31-9BEA0638EF50}" type="pres">
      <dgm:prSet presAssocID="{BF3A65C9-3CF5-45A9-81AA-33C7C2B8C80A}" presName="compositeNode" presStyleCnt="0">
        <dgm:presLayoutVars>
          <dgm:bulletEnabled val="1"/>
        </dgm:presLayoutVars>
      </dgm:prSet>
      <dgm:spPr/>
    </dgm:pt>
    <dgm:pt modelId="{DC5D0EBB-813F-4375-B03D-88F65B8EE23D}" type="pres">
      <dgm:prSet presAssocID="{BF3A65C9-3CF5-45A9-81AA-33C7C2B8C80A}" presName="bgRect" presStyleLbl="alignNode1" presStyleIdx="0" presStyleCnt="5"/>
      <dgm:spPr/>
      <dgm:t>
        <a:bodyPr/>
        <a:lstStyle/>
        <a:p>
          <a:endParaRPr lang="nl-NL"/>
        </a:p>
      </dgm:t>
    </dgm:pt>
    <dgm:pt modelId="{85265B5E-E7A3-4F73-81CD-ACE747A6A789}" type="pres">
      <dgm:prSet presAssocID="{19DE9811-B60B-408C-B39C-9909C9876315}" presName="sibTransNodeRect" presStyleLbl="alignNode1" presStyleIdx="0" presStyleCnt="5" custFlipVert="1" custScaleX="5083" custScaleY="16658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B980B1B-1115-48E3-9401-4AA80415194A}" type="pres">
      <dgm:prSet presAssocID="{BF3A65C9-3CF5-45A9-81AA-33C7C2B8C80A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F0B70F6-856C-40D3-B29A-EBD1BA4207DF}" type="pres">
      <dgm:prSet presAssocID="{19DE9811-B60B-408C-B39C-9909C9876315}" presName="sibTrans" presStyleCnt="0"/>
      <dgm:spPr/>
    </dgm:pt>
    <dgm:pt modelId="{F4966E67-9F14-490C-ADFA-658E59AF7858}" type="pres">
      <dgm:prSet presAssocID="{05C8E689-9FC8-4984-9B39-E21990A3F3D4}" presName="compositeNode" presStyleCnt="0">
        <dgm:presLayoutVars>
          <dgm:bulletEnabled val="1"/>
        </dgm:presLayoutVars>
      </dgm:prSet>
      <dgm:spPr/>
    </dgm:pt>
    <dgm:pt modelId="{F7A9EBA5-B32B-4D74-A976-40CDFA247CDD}" type="pres">
      <dgm:prSet presAssocID="{05C8E689-9FC8-4984-9B39-E21990A3F3D4}" presName="bgRect" presStyleLbl="alignNode1" presStyleIdx="1" presStyleCnt="5"/>
      <dgm:spPr/>
      <dgm:t>
        <a:bodyPr/>
        <a:lstStyle/>
        <a:p>
          <a:endParaRPr lang="nl-NL"/>
        </a:p>
      </dgm:t>
    </dgm:pt>
    <dgm:pt modelId="{1FDF544B-A0F6-4E55-9B01-FBD73013C069}" type="pres">
      <dgm:prSet presAssocID="{243CA7BC-7BBC-4120-9FF2-956014BE8840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3F0964A-234A-4210-A2C5-A8AA434D247F}" type="pres">
      <dgm:prSet presAssocID="{05C8E689-9FC8-4984-9B39-E21990A3F3D4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BC14B6A-904E-44BA-A36E-509581A5FD23}" type="pres">
      <dgm:prSet presAssocID="{243CA7BC-7BBC-4120-9FF2-956014BE8840}" presName="sibTrans" presStyleCnt="0"/>
      <dgm:spPr/>
    </dgm:pt>
    <dgm:pt modelId="{0681D50B-87B1-43E4-BA5B-693F9934F1A8}" type="pres">
      <dgm:prSet presAssocID="{4D74C80A-AB54-45CB-87FD-DBEE84ECA3F6}" presName="compositeNode" presStyleCnt="0">
        <dgm:presLayoutVars>
          <dgm:bulletEnabled val="1"/>
        </dgm:presLayoutVars>
      </dgm:prSet>
      <dgm:spPr/>
    </dgm:pt>
    <dgm:pt modelId="{29B661A2-BFA7-4815-9324-8E229F953D6A}" type="pres">
      <dgm:prSet presAssocID="{4D74C80A-AB54-45CB-87FD-DBEE84ECA3F6}" presName="bgRect" presStyleLbl="alignNode1" presStyleIdx="2" presStyleCnt="5"/>
      <dgm:spPr/>
      <dgm:t>
        <a:bodyPr/>
        <a:lstStyle/>
        <a:p>
          <a:endParaRPr lang="nl-NL"/>
        </a:p>
      </dgm:t>
    </dgm:pt>
    <dgm:pt modelId="{3F3FAE43-4A15-4BD1-8167-F7DF92ACC7E9}" type="pres">
      <dgm:prSet presAssocID="{DFC1871C-BD24-496C-A24E-E1516E84D0BF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B9E724C-09EF-4513-A3B4-FD5275968EAD}" type="pres">
      <dgm:prSet presAssocID="{4D74C80A-AB54-45CB-87FD-DBEE84ECA3F6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4522458-7EAF-4138-89C1-F95AF55475AC}" type="pres">
      <dgm:prSet presAssocID="{DFC1871C-BD24-496C-A24E-E1516E84D0BF}" presName="sibTrans" presStyleCnt="0"/>
      <dgm:spPr/>
    </dgm:pt>
    <dgm:pt modelId="{2AB11478-0DD4-467A-91CE-D63AE38DD923}" type="pres">
      <dgm:prSet presAssocID="{D96D64E6-F04C-437B-AB81-E86CBDFB0E35}" presName="compositeNode" presStyleCnt="0">
        <dgm:presLayoutVars>
          <dgm:bulletEnabled val="1"/>
        </dgm:presLayoutVars>
      </dgm:prSet>
      <dgm:spPr/>
    </dgm:pt>
    <dgm:pt modelId="{2A456FEF-9387-47F6-AB14-EDBB915C509D}" type="pres">
      <dgm:prSet presAssocID="{D96D64E6-F04C-437B-AB81-E86CBDFB0E35}" presName="bgRect" presStyleLbl="alignNode1" presStyleIdx="3" presStyleCnt="5"/>
      <dgm:spPr/>
      <dgm:t>
        <a:bodyPr/>
        <a:lstStyle/>
        <a:p>
          <a:endParaRPr lang="nl-NL"/>
        </a:p>
      </dgm:t>
    </dgm:pt>
    <dgm:pt modelId="{5589CF3F-A13A-4720-8C1F-0794A5B5382B}" type="pres">
      <dgm:prSet presAssocID="{07316831-72F3-42AD-A57F-046BDAE92FF0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A0787E8-ECC5-4387-969D-59660CD1C73F}" type="pres">
      <dgm:prSet presAssocID="{D96D64E6-F04C-437B-AB81-E86CBDFB0E35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CBD22FC-4E64-4EDE-A2A4-9643E3DB5A88}" type="pres">
      <dgm:prSet presAssocID="{07316831-72F3-42AD-A57F-046BDAE92FF0}" presName="sibTrans" presStyleCnt="0"/>
      <dgm:spPr/>
    </dgm:pt>
    <dgm:pt modelId="{F120536D-C5EF-4EA2-B8EB-90A0CC0F316B}" type="pres">
      <dgm:prSet presAssocID="{83CE1879-0A90-442D-8373-8C49CBD35BD2}" presName="compositeNode" presStyleCnt="0">
        <dgm:presLayoutVars>
          <dgm:bulletEnabled val="1"/>
        </dgm:presLayoutVars>
      </dgm:prSet>
      <dgm:spPr/>
    </dgm:pt>
    <dgm:pt modelId="{28CBE983-B154-4B62-89D5-CD359DFF1C73}" type="pres">
      <dgm:prSet presAssocID="{83CE1879-0A90-442D-8373-8C49CBD35BD2}" presName="bgRect" presStyleLbl="alignNode1" presStyleIdx="4" presStyleCnt="5"/>
      <dgm:spPr/>
      <dgm:t>
        <a:bodyPr/>
        <a:lstStyle/>
        <a:p>
          <a:endParaRPr lang="nl-NL"/>
        </a:p>
      </dgm:t>
    </dgm:pt>
    <dgm:pt modelId="{78DBDB68-B86C-4922-98B2-54F3EB20084F}" type="pres">
      <dgm:prSet presAssocID="{57BC9A41-776A-4530-B504-A5F020588A9E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2EA83F2-ED99-4BDD-965D-6440D748736E}" type="pres">
      <dgm:prSet presAssocID="{83CE1879-0A90-442D-8373-8C49CBD35BD2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D1AAD8C-EC5A-49CB-A1B5-52E67E786993}" type="presOf" srcId="{328AE906-EBF7-4C74-A252-2295E26D1350}" destId="{D43DB6F9-704F-425A-839B-F631B77913B5}" srcOrd="0" destOrd="0" presId="urn:microsoft.com/office/officeart/2016/7/layout/LinearBlockProcessNumbered"/>
    <dgm:cxn modelId="{0323564F-BBA8-49C3-8CB7-8FBDB4297CC6}" type="presOf" srcId="{4D74C80A-AB54-45CB-87FD-DBEE84ECA3F6}" destId="{29B661A2-BFA7-4815-9324-8E229F953D6A}" srcOrd="0" destOrd="0" presId="urn:microsoft.com/office/officeart/2016/7/layout/LinearBlockProcessNumbered"/>
    <dgm:cxn modelId="{C8E3DBFD-0DA8-477F-8555-DDE089653957}" type="presOf" srcId="{83CE1879-0A90-442D-8373-8C49CBD35BD2}" destId="{02EA83F2-ED99-4BDD-965D-6440D748736E}" srcOrd="1" destOrd="0" presId="urn:microsoft.com/office/officeart/2016/7/layout/LinearBlockProcessNumbered"/>
    <dgm:cxn modelId="{D7E874B3-0FBD-46E9-B3B8-F51FD1502F61}" type="presOf" srcId="{BF3A65C9-3CF5-45A9-81AA-33C7C2B8C80A}" destId="{DC5D0EBB-813F-4375-B03D-88F65B8EE23D}" srcOrd="0" destOrd="0" presId="urn:microsoft.com/office/officeart/2016/7/layout/LinearBlockProcessNumbered"/>
    <dgm:cxn modelId="{3EB523C3-5028-4959-A645-A036AADF54A0}" type="presOf" srcId="{19DE9811-B60B-408C-B39C-9909C9876315}" destId="{85265B5E-E7A3-4F73-81CD-ACE747A6A789}" srcOrd="0" destOrd="0" presId="urn:microsoft.com/office/officeart/2016/7/layout/LinearBlockProcessNumbered"/>
    <dgm:cxn modelId="{0A87E607-B7CA-43E5-A155-9D14BC0CAFEC}" type="presOf" srcId="{4D74C80A-AB54-45CB-87FD-DBEE84ECA3F6}" destId="{0B9E724C-09EF-4513-A3B4-FD5275968EAD}" srcOrd="1" destOrd="0" presId="urn:microsoft.com/office/officeart/2016/7/layout/LinearBlockProcessNumbered"/>
    <dgm:cxn modelId="{CA69B8F0-4A40-400F-B68F-585218716799}" type="presOf" srcId="{07316831-72F3-42AD-A57F-046BDAE92FF0}" destId="{5589CF3F-A13A-4720-8C1F-0794A5B5382B}" srcOrd="0" destOrd="0" presId="urn:microsoft.com/office/officeart/2016/7/layout/LinearBlockProcessNumbered"/>
    <dgm:cxn modelId="{C8F0DE5E-B1EB-4E28-B164-DEBAB8BCE3AF}" type="presOf" srcId="{243CA7BC-7BBC-4120-9FF2-956014BE8840}" destId="{1FDF544B-A0F6-4E55-9B01-FBD73013C069}" srcOrd="0" destOrd="0" presId="urn:microsoft.com/office/officeart/2016/7/layout/LinearBlockProcessNumbered"/>
    <dgm:cxn modelId="{87366E0C-CDA4-4C74-94EB-141122504E4C}" type="presOf" srcId="{BF3A65C9-3CF5-45A9-81AA-33C7C2B8C80A}" destId="{DB980B1B-1115-48E3-9401-4AA80415194A}" srcOrd="1" destOrd="0" presId="urn:microsoft.com/office/officeart/2016/7/layout/LinearBlockProcessNumbered"/>
    <dgm:cxn modelId="{0F860904-7232-4944-8142-2EA889D1F8A0}" srcId="{328AE906-EBF7-4C74-A252-2295E26D1350}" destId="{83CE1879-0A90-442D-8373-8C49CBD35BD2}" srcOrd="4" destOrd="0" parTransId="{2C8C42F9-B26E-4FC7-8329-96B3D9EB772D}" sibTransId="{57BC9A41-776A-4530-B504-A5F020588A9E}"/>
    <dgm:cxn modelId="{E8651236-0C9D-4C16-939B-32DCD5C3C550}" srcId="{328AE906-EBF7-4C74-A252-2295E26D1350}" destId="{BF3A65C9-3CF5-45A9-81AA-33C7C2B8C80A}" srcOrd="0" destOrd="0" parTransId="{8F4311E4-499E-49C8-A211-E49193F06BEA}" sibTransId="{19DE9811-B60B-408C-B39C-9909C9876315}"/>
    <dgm:cxn modelId="{85A7399F-8338-4AB2-8D2B-FF4DC5815530}" srcId="{328AE906-EBF7-4C74-A252-2295E26D1350}" destId="{4D74C80A-AB54-45CB-87FD-DBEE84ECA3F6}" srcOrd="2" destOrd="0" parTransId="{90652579-C63B-413E-B3B7-840EEE3A860F}" sibTransId="{DFC1871C-BD24-496C-A24E-E1516E84D0BF}"/>
    <dgm:cxn modelId="{A6DB87CF-EA41-434C-A3DB-898C4A0C4504}" type="presOf" srcId="{57BC9A41-776A-4530-B504-A5F020588A9E}" destId="{78DBDB68-B86C-4922-98B2-54F3EB20084F}" srcOrd="0" destOrd="0" presId="urn:microsoft.com/office/officeart/2016/7/layout/LinearBlockProcessNumbered"/>
    <dgm:cxn modelId="{6E9E15EA-7BAC-4764-B5E2-7DAECE84E9A1}" type="presOf" srcId="{D96D64E6-F04C-437B-AB81-E86CBDFB0E35}" destId="{2A456FEF-9387-47F6-AB14-EDBB915C509D}" srcOrd="0" destOrd="0" presId="urn:microsoft.com/office/officeart/2016/7/layout/LinearBlockProcessNumbered"/>
    <dgm:cxn modelId="{656D6634-3AD8-49A9-BD9D-10B7C3BB1628}" srcId="{328AE906-EBF7-4C74-A252-2295E26D1350}" destId="{D96D64E6-F04C-437B-AB81-E86CBDFB0E35}" srcOrd="3" destOrd="0" parTransId="{C79B9A8F-975F-45E0-8C1B-0302FF3454D3}" sibTransId="{07316831-72F3-42AD-A57F-046BDAE92FF0}"/>
    <dgm:cxn modelId="{ADE5B052-4EB9-41BE-9DA5-56E549A903C2}" type="presOf" srcId="{83CE1879-0A90-442D-8373-8C49CBD35BD2}" destId="{28CBE983-B154-4B62-89D5-CD359DFF1C73}" srcOrd="0" destOrd="0" presId="urn:microsoft.com/office/officeart/2016/7/layout/LinearBlockProcessNumbered"/>
    <dgm:cxn modelId="{FD5F1B35-3560-4C6F-B280-60CDA31F1A9E}" type="presOf" srcId="{DFC1871C-BD24-496C-A24E-E1516E84D0BF}" destId="{3F3FAE43-4A15-4BD1-8167-F7DF92ACC7E9}" srcOrd="0" destOrd="0" presId="urn:microsoft.com/office/officeart/2016/7/layout/LinearBlockProcessNumbered"/>
    <dgm:cxn modelId="{2155AA17-DF91-4125-AC87-62B1FCC3C6D8}" srcId="{328AE906-EBF7-4C74-A252-2295E26D1350}" destId="{05C8E689-9FC8-4984-9B39-E21990A3F3D4}" srcOrd="1" destOrd="0" parTransId="{3B671D61-6420-4781-BD7A-8E665A0B21F3}" sibTransId="{243CA7BC-7BBC-4120-9FF2-956014BE8840}"/>
    <dgm:cxn modelId="{36495E7B-8215-484E-8B56-DCE5B707E33A}" type="presOf" srcId="{05C8E689-9FC8-4984-9B39-E21990A3F3D4}" destId="{F7A9EBA5-B32B-4D74-A976-40CDFA247CDD}" srcOrd="0" destOrd="0" presId="urn:microsoft.com/office/officeart/2016/7/layout/LinearBlockProcessNumbered"/>
    <dgm:cxn modelId="{128D6E2F-CAA9-4969-8D00-304EB9A446F3}" type="presOf" srcId="{D96D64E6-F04C-437B-AB81-E86CBDFB0E35}" destId="{AA0787E8-ECC5-4387-969D-59660CD1C73F}" srcOrd="1" destOrd="0" presId="urn:microsoft.com/office/officeart/2016/7/layout/LinearBlockProcessNumbered"/>
    <dgm:cxn modelId="{89FDB917-0545-4AAE-A7A2-EB9D63E208B9}" type="presOf" srcId="{05C8E689-9FC8-4984-9B39-E21990A3F3D4}" destId="{F3F0964A-234A-4210-A2C5-A8AA434D247F}" srcOrd="1" destOrd="0" presId="urn:microsoft.com/office/officeart/2016/7/layout/LinearBlockProcessNumbered"/>
    <dgm:cxn modelId="{B0266FE7-0E4C-4103-B3A6-15D726A3DF1F}" type="presParOf" srcId="{D43DB6F9-704F-425A-839B-F631B77913B5}" destId="{D828B58F-77EA-4847-BB31-9BEA0638EF50}" srcOrd="0" destOrd="0" presId="urn:microsoft.com/office/officeart/2016/7/layout/LinearBlockProcessNumbered"/>
    <dgm:cxn modelId="{F957636E-90D6-4D4D-8D72-6DB0C34AC4F3}" type="presParOf" srcId="{D828B58F-77EA-4847-BB31-9BEA0638EF50}" destId="{DC5D0EBB-813F-4375-B03D-88F65B8EE23D}" srcOrd="0" destOrd="0" presId="urn:microsoft.com/office/officeart/2016/7/layout/LinearBlockProcessNumbered"/>
    <dgm:cxn modelId="{25C903FB-DFBD-458D-A9A2-74F0DCFAF21B}" type="presParOf" srcId="{D828B58F-77EA-4847-BB31-9BEA0638EF50}" destId="{85265B5E-E7A3-4F73-81CD-ACE747A6A789}" srcOrd="1" destOrd="0" presId="urn:microsoft.com/office/officeart/2016/7/layout/LinearBlockProcessNumbered"/>
    <dgm:cxn modelId="{76AC5922-01C7-4D42-BC53-E789A094217E}" type="presParOf" srcId="{D828B58F-77EA-4847-BB31-9BEA0638EF50}" destId="{DB980B1B-1115-48E3-9401-4AA80415194A}" srcOrd="2" destOrd="0" presId="urn:microsoft.com/office/officeart/2016/7/layout/LinearBlockProcessNumbered"/>
    <dgm:cxn modelId="{1DBC5172-2A2C-49B1-9993-1056BBD507AC}" type="presParOf" srcId="{D43DB6F9-704F-425A-839B-F631B77913B5}" destId="{6F0B70F6-856C-40D3-B29A-EBD1BA4207DF}" srcOrd="1" destOrd="0" presId="urn:microsoft.com/office/officeart/2016/7/layout/LinearBlockProcessNumbered"/>
    <dgm:cxn modelId="{C15DB214-89D3-4883-B0BD-B5FDD9AF3AD0}" type="presParOf" srcId="{D43DB6F9-704F-425A-839B-F631B77913B5}" destId="{F4966E67-9F14-490C-ADFA-658E59AF7858}" srcOrd="2" destOrd="0" presId="urn:microsoft.com/office/officeart/2016/7/layout/LinearBlockProcessNumbered"/>
    <dgm:cxn modelId="{9E4CF6DD-0FBF-4649-B31B-88243DD36A08}" type="presParOf" srcId="{F4966E67-9F14-490C-ADFA-658E59AF7858}" destId="{F7A9EBA5-B32B-4D74-A976-40CDFA247CDD}" srcOrd="0" destOrd="0" presId="urn:microsoft.com/office/officeart/2016/7/layout/LinearBlockProcessNumbered"/>
    <dgm:cxn modelId="{FD8F53A6-EFDE-4FC4-A40C-24369577C3E4}" type="presParOf" srcId="{F4966E67-9F14-490C-ADFA-658E59AF7858}" destId="{1FDF544B-A0F6-4E55-9B01-FBD73013C069}" srcOrd="1" destOrd="0" presId="urn:microsoft.com/office/officeart/2016/7/layout/LinearBlockProcessNumbered"/>
    <dgm:cxn modelId="{65F13ABB-0E77-43E4-B766-99A4C709F8F5}" type="presParOf" srcId="{F4966E67-9F14-490C-ADFA-658E59AF7858}" destId="{F3F0964A-234A-4210-A2C5-A8AA434D247F}" srcOrd="2" destOrd="0" presId="urn:microsoft.com/office/officeart/2016/7/layout/LinearBlockProcessNumbered"/>
    <dgm:cxn modelId="{217AC8C6-3EE7-4DBC-88A3-0FE189B8CFCD}" type="presParOf" srcId="{D43DB6F9-704F-425A-839B-F631B77913B5}" destId="{9BC14B6A-904E-44BA-A36E-509581A5FD23}" srcOrd="3" destOrd="0" presId="urn:microsoft.com/office/officeart/2016/7/layout/LinearBlockProcessNumbered"/>
    <dgm:cxn modelId="{40F09747-CB92-4D0C-8728-DE281EB1CC42}" type="presParOf" srcId="{D43DB6F9-704F-425A-839B-F631B77913B5}" destId="{0681D50B-87B1-43E4-BA5B-693F9934F1A8}" srcOrd="4" destOrd="0" presId="urn:microsoft.com/office/officeart/2016/7/layout/LinearBlockProcessNumbered"/>
    <dgm:cxn modelId="{1FA214F7-5F15-4E3C-8CA7-92D0D63458AE}" type="presParOf" srcId="{0681D50B-87B1-43E4-BA5B-693F9934F1A8}" destId="{29B661A2-BFA7-4815-9324-8E229F953D6A}" srcOrd="0" destOrd="0" presId="urn:microsoft.com/office/officeart/2016/7/layout/LinearBlockProcessNumbered"/>
    <dgm:cxn modelId="{45CBF2FF-C335-465B-AFD0-7E658ECF5EAB}" type="presParOf" srcId="{0681D50B-87B1-43E4-BA5B-693F9934F1A8}" destId="{3F3FAE43-4A15-4BD1-8167-F7DF92ACC7E9}" srcOrd="1" destOrd="0" presId="urn:microsoft.com/office/officeart/2016/7/layout/LinearBlockProcessNumbered"/>
    <dgm:cxn modelId="{7DC4B6D7-DC9C-46B6-9341-03347E49121E}" type="presParOf" srcId="{0681D50B-87B1-43E4-BA5B-693F9934F1A8}" destId="{0B9E724C-09EF-4513-A3B4-FD5275968EAD}" srcOrd="2" destOrd="0" presId="urn:microsoft.com/office/officeart/2016/7/layout/LinearBlockProcessNumbered"/>
    <dgm:cxn modelId="{5A37D29A-D6F8-49D8-B6A2-AD794CF2EA95}" type="presParOf" srcId="{D43DB6F9-704F-425A-839B-F631B77913B5}" destId="{D4522458-7EAF-4138-89C1-F95AF55475AC}" srcOrd="5" destOrd="0" presId="urn:microsoft.com/office/officeart/2016/7/layout/LinearBlockProcessNumbered"/>
    <dgm:cxn modelId="{C7447BC1-F869-4770-8441-9404CC8C6E05}" type="presParOf" srcId="{D43DB6F9-704F-425A-839B-F631B77913B5}" destId="{2AB11478-0DD4-467A-91CE-D63AE38DD923}" srcOrd="6" destOrd="0" presId="urn:microsoft.com/office/officeart/2016/7/layout/LinearBlockProcessNumbered"/>
    <dgm:cxn modelId="{E04588EE-A87B-40D4-936C-4F16DA48FC28}" type="presParOf" srcId="{2AB11478-0DD4-467A-91CE-D63AE38DD923}" destId="{2A456FEF-9387-47F6-AB14-EDBB915C509D}" srcOrd="0" destOrd="0" presId="urn:microsoft.com/office/officeart/2016/7/layout/LinearBlockProcessNumbered"/>
    <dgm:cxn modelId="{8D05D7CD-7399-4E28-AFA5-90AA67E24BEE}" type="presParOf" srcId="{2AB11478-0DD4-467A-91CE-D63AE38DD923}" destId="{5589CF3F-A13A-4720-8C1F-0794A5B5382B}" srcOrd="1" destOrd="0" presId="urn:microsoft.com/office/officeart/2016/7/layout/LinearBlockProcessNumbered"/>
    <dgm:cxn modelId="{D808C1AC-B446-45A9-BCD7-CDFE7DBFB0DE}" type="presParOf" srcId="{2AB11478-0DD4-467A-91CE-D63AE38DD923}" destId="{AA0787E8-ECC5-4387-969D-59660CD1C73F}" srcOrd="2" destOrd="0" presId="urn:microsoft.com/office/officeart/2016/7/layout/LinearBlockProcessNumbered"/>
    <dgm:cxn modelId="{C1FBFD9B-3EE3-4E6C-BD92-7186C84703DA}" type="presParOf" srcId="{D43DB6F9-704F-425A-839B-F631B77913B5}" destId="{2CBD22FC-4E64-4EDE-A2A4-9643E3DB5A88}" srcOrd="7" destOrd="0" presId="urn:microsoft.com/office/officeart/2016/7/layout/LinearBlockProcessNumbered"/>
    <dgm:cxn modelId="{04D15E69-3BF1-4055-AAED-FA8058F4B29D}" type="presParOf" srcId="{D43DB6F9-704F-425A-839B-F631B77913B5}" destId="{F120536D-C5EF-4EA2-B8EB-90A0CC0F316B}" srcOrd="8" destOrd="0" presId="urn:microsoft.com/office/officeart/2016/7/layout/LinearBlockProcessNumbered"/>
    <dgm:cxn modelId="{82068256-F59E-4F4F-B480-7ADBF3B240BE}" type="presParOf" srcId="{F120536D-C5EF-4EA2-B8EB-90A0CC0F316B}" destId="{28CBE983-B154-4B62-89D5-CD359DFF1C73}" srcOrd="0" destOrd="0" presId="urn:microsoft.com/office/officeart/2016/7/layout/LinearBlockProcessNumbered"/>
    <dgm:cxn modelId="{BEE1DF3F-8BA5-4A8A-AB15-B23B3BCC05DA}" type="presParOf" srcId="{F120536D-C5EF-4EA2-B8EB-90A0CC0F316B}" destId="{78DBDB68-B86C-4922-98B2-54F3EB20084F}" srcOrd="1" destOrd="0" presId="urn:microsoft.com/office/officeart/2016/7/layout/LinearBlockProcessNumbered"/>
    <dgm:cxn modelId="{AAC5DFF5-5A2A-4174-84B0-66D4D736EF14}" type="presParOf" srcId="{F120536D-C5EF-4EA2-B8EB-90A0CC0F316B}" destId="{02EA83F2-ED99-4BDD-965D-6440D748736E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C14291-732A-43B4-994E-BCBDA933B548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0FD71A7-FB1F-4221-8621-53118AA820F9}">
      <dgm:prSet/>
      <dgm:spPr>
        <a:solidFill>
          <a:srgbClr val="68AE7E"/>
        </a:solidFill>
      </dgm:spPr>
      <dgm:t>
        <a:bodyPr/>
        <a:lstStyle/>
        <a:p>
          <a:r>
            <a:rPr lang="nl-NL" dirty="0"/>
            <a:t>Keuzedeel 8 Economie en Ondernemen</a:t>
          </a:r>
          <a:endParaRPr lang="en-US" dirty="0"/>
        </a:p>
      </dgm:t>
    </dgm:pt>
    <dgm:pt modelId="{852A3B07-E78D-4DCC-84F7-17FE0ABCC98E}" type="parTrans" cxnId="{3FAACCC5-BB47-43C2-A5E2-33C91694C071}">
      <dgm:prSet/>
      <dgm:spPr/>
      <dgm:t>
        <a:bodyPr/>
        <a:lstStyle/>
        <a:p>
          <a:endParaRPr lang="en-US"/>
        </a:p>
      </dgm:t>
    </dgm:pt>
    <dgm:pt modelId="{D7504BD4-92D7-47E3-9D68-4E2A1409896E}" type="sibTrans" cxnId="{3FAACCC5-BB47-43C2-A5E2-33C91694C071}">
      <dgm:prSet phldrT="01"/>
      <dgm:spPr/>
      <dgm:t>
        <a:bodyPr/>
        <a:lstStyle/>
        <a:p>
          <a:endParaRPr lang="en-US" dirty="0"/>
        </a:p>
      </dgm:t>
    </dgm:pt>
    <dgm:pt modelId="{1263A059-EDA3-4333-8892-1EE562AC7FF4}">
      <dgm:prSet/>
      <dgm:spPr/>
      <dgm:t>
        <a:bodyPr/>
        <a:lstStyle/>
        <a:p>
          <a:r>
            <a:rPr lang="nl-NL"/>
            <a:t>Met de exameneisen kun je veel kanten op </a:t>
          </a:r>
          <a:br>
            <a:rPr lang="nl-NL"/>
          </a:br>
          <a:r>
            <a:rPr lang="nl-NL"/>
            <a:t>(en zo diep als je zelf wilt en kunt gaan)</a:t>
          </a:r>
          <a:endParaRPr lang="en-US"/>
        </a:p>
      </dgm:t>
    </dgm:pt>
    <dgm:pt modelId="{052AAC45-F860-4044-9E93-21BCDAC66CEF}" type="parTrans" cxnId="{CC907C8C-B906-4BBF-98ED-089A7B4B4BCA}">
      <dgm:prSet/>
      <dgm:spPr/>
      <dgm:t>
        <a:bodyPr/>
        <a:lstStyle/>
        <a:p>
          <a:endParaRPr lang="en-US"/>
        </a:p>
      </dgm:t>
    </dgm:pt>
    <dgm:pt modelId="{14FF5014-8569-493A-B913-729EB32A0871}" type="sibTrans" cxnId="{CC907C8C-B906-4BBF-98ED-089A7B4B4BCA}">
      <dgm:prSet phldrT="02"/>
      <dgm:spPr/>
      <dgm:t>
        <a:bodyPr/>
        <a:lstStyle/>
        <a:p>
          <a:endParaRPr lang="en-US" dirty="0"/>
        </a:p>
      </dgm:t>
    </dgm:pt>
    <dgm:pt modelId="{F60C713F-73AD-4ABD-A6C6-19761A7CC8AA}">
      <dgm:prSet/>
      <dgm:spPr>
        <a:solidFill>
          <a:srgbClr val="50ABC0"/>
        </a:solidFill>
      </dgm:spPr>
      <dgm:t>
        <a:bodyPr/>
        <a:lstStyle/>
        <a:p>
          <a:r>
            <a:rPr lang="nl-NL"/>
            <a:t>Als periode maar ook als lint (rooster-technisch)</a:t>
          </a:r>
          <a:endParaRPr lang="en-US"/>
        </a:p>
      </dgm:t>
    </dgm:pt>
    <dgm:pt modelId="{D8234F5D-590F-4ECD-85CC-CEB9E8DE642F}" type="parTrans" cxnId="{E891A777-951B-4233-9FAF-2A927ADBB9DB}">
      <dgm:prSet/>
      <dgm:spPr/>
      <dgm:t>
        <a:bodyPr/>
        <a:lstStyle/>
        <a:p>
          <a:endParaRPr lang="en-US"/>
        </a:p>
      </dgm:t>
    </dgm:pt>
    <dgm:pt modelId="{7C5EE07D-8FE4-406A-BC39-DCFCABBFE16B}" type="sibTrans" cxnId="{E891A777-951B-4233-9FAF-2A927ADBB9DB}">
      <dgm:prSet phldrT="03"/>
      <dgm:spPr/>
      <dgm:t>
        <a:bodyPr/>
        <a:lstStyle/>
        <a:p>
          <a:endParaRPr lang="en-US" dirty="0"/>
        </a:p>
      </dgm:t>
    </dgm:pt>
    <dgm:pt modelId="{350B8025-F19C-4EC1-A5B0-C1619EBAE388}">
      <dgm:prSet/>
      <dgm:spPr>
        <a:solidFill>
          <a:srgbClr val="4D798D"/>
        </a:solidFill>
      </dgm:spPr>
      <dgm:t>
        <a:bodyPr/>
        <a:lstStyle/>
        <a:p>
          <a:r>
            <a:rPr lang="nl-NL" dirty="0"/>
            <a:t>Kan ook met hulp van een kunst docent</a:t>
          </a:r>
          <a:endParaRPr lang="en-US" dirty="0"/>
        </a:p>
      </dgm:t>
    </dgm:pt>
    <dgm:pt modelId="{F7BD4989-25FE-4A4E-9615-4DDDB887B104}" type="parTrans" cxnId="{597257D4-0714-40F4-BEBA-3F62D924955D}">
      <dgm:prSet/>
      <dgm:spPr/>
      <dgm:t>
        <a:bodyPr/>
        <a:lstStyle/>
        <a:p>
          <a:endParaRPr lang="en-US"/>
        </a:p>
      </dgm:t>
    </dgm:pt>
    <dgm:pt modelId="{5C4C65D9-B4CF-46FB-A674-7D25AE0207B7}" type="sibTrans" cxnId="{597257D4-0714-40F4-BEBA-3F62D924955D}">
      <dgm:prSet phldrT="04"/>
      <dgm:spPr/>
      <dgm:t>
        <a:bodyPr/>
        <a:lstStyle/>
        <a:p>
          <a:endParaRPr lang="en-US" dirty="0"/>
        </a:p>
      </dgm:t>
    </dgm:pt>
    <dgm:pt modelId="{1B33282D-F6EC-43A7-B4CC-9DF845711807}" type="pres">
      <dgm:prSet presAssocID="{81C14291-732A-43B4-994E-BCBDA933B54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C62358F-A1AF-48B2-B3ED-3F1487B0AC16}" type="pres">
      <dgm:prSet presAssocID="{50FD71A7-FB1F-4221-8621-53118AA820F9}" presName="compositeNode" presStyleCnt="0">
        <dgm:presLayoutVars>
          <dgm:bulletEnabled val="1"/>
        </dgm:presLayoutVars>
      </dgm:prSet>
      <dgm:spPr/>
    </dgm:pt>
    <dgm:pt modelId="{807888BC-D279-42FE-BF6D-02114EFA1604}" type="pres">
      <dgm:prSet presAssocID="{50FD71A7-FB1F-4221-8621-53118AA820F9}" presName="bgRect" presStyleLbl="alignNode1" presStyleIdx="0" presStyleCnt="4"/>
      <dgm:spPr/>
      <dgm:t>
        <a:bodyPr/>
        <a:lstStyle/>
        <a:p>
          <a:endParaRPr lang="nl-NL"/>
        </a:p>
      </dgm:t>
    </dgm:pt>
    <dgm:pt modelId="{D1F947EA-6DD3-4CB9-BD8E-437E08B8A836}" type="pres">
      <dgm:prSet presAssocID="{D7504BD4-92D7-47E3-9D68-4E2A1409896E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6BEE75-5CF2-43BE-AE7B-509E177CD4A6}" type="pres">
      <dgm:prSet presAssocID="{50FD71A7-FB1F-4221-8621-53118AA820F9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5398516-4282-475F-82C9-8F6E4D71DCAE}" type="pres">
      <dgm:prSet presAssocID="{D7504BD4-92D7-47E3-9D68-4E2A1409896E}" presName="sibTrans" presStyleCnt="0"/>
      <dgm:spPr/>
    </dgm:pt>
    <dgm:pt modelId="{32FEEABF-682C-472D-AEA1-2E2E60B0F11A}" type="pres">
      <dgm:prSet presAssocID="{1263A059-EDA3-4333-8892-1EE562AC7FF4}" presName="compositeNode" presStyleCnt="0">
        <dgm:presLayoutVars>
          <dgm:bulletEnabled val="1"/>
        </dgm:presLayoutVars>
      </dgm:prSet>
      <dgm:spPr/>
    </dgm:pt>
    <dgm:pt modelId="{2CC5055F-9F18-4540-89E6-AE1C2F5C83BC}" type="pres">
      <dgm:prSet presAssocID="{1263A059-EDA3-4333-8892-1EE562AC7FF4}" presName="bgRect" presStyleLbl="alignNode1" presStyleIdx="1" presStyleCnt="4"/>
      <dgm:spPr/>
      <dgm:t>
        <a:bodyPr/>
        <a:lstStyle/>
        <a:p>
          <a:endParaRPr lang="nl-NL"/>
        </a:p>
      </dgm:t>
    </dgm:pt>
    <dgm:pt modelId="{B8D0F7DE-2C26-4699-85AE-0726A63499B5}" type="pres">
      <dgm:prSet presAssocID="{14FF5014-8569-493A-B913-729EB32A0871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9DB6ABE-B347-49D7-B5B3-1022E85B5DAC}" type="pres">
      <dgm:prSet presAssocID="{1263A059-EDA3-4333-8892-1EE562AC7FF4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C4AE44C-8B5B-48D6-AEE9-42B58D8F930A}" type="pres">
      <dgm:prSet presAssocID="{14FF5014-8569-493A-B913-729EB32A0871}" presName="sibTrans" presStyleCnt="0"/>
      <dgm:spPr/>
    </dgm:pt>
    <dgm:pt modelId="{C59CE26E-EF37-4AD0-8732-9D925BF5528E}" type="pres">
      <dgm:prSet presAssocID="{F60C713F-73AD-4ABD-A6C6-19761A7CC8AA}" presName="compositeNode" presStyleCnt="0">
        <dgm:presLayoutVars>
          <dgm:bulletEnabled val="1"/>
        </dgm:presLayoutVars>
      </dgm:prSet>
      <dgm:spPr/>
    </dgm:pt>
    <dgm:pt modelId="{EA8950C4-B29C-48B2-AD1E-E330430E872F}" type="pres">
      <dgm:prSet presAssocID="{F60C713F-73AD-4ABD-A6C6-19761A7CC8AA}" presName="bgRect" presStyleLbl="alignNode1" presStyleIdx="2" presStyleCnt="4"/>
      <dgm:spPr/>
      <dgm:t>
        <a:bodyPr/>
        <a:lstStyle/>
        <a:p>
          <a:endParaRPr lang="nl-NL"/>
        </a:p>
      </dgm:t>
    </dgm:pt>
    <dgm:pt modelId="{E7643F3B-6862-41AF-97D3-5DEC563CE4B8}" type="pres">
      <dgm:prSet presAssocID="{7C5EE07D-8FE4-406A-BC39-DCFCABBFE16B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7CDC189-2F4D-47FC-BE96-703DB1EFFA66}" type="pres">
      <dgm:prSet presAssocID="{F60C713F-73AD-4ABD-A6C6-19761A7CC8AA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70A6969-E5D8-467B-BCFF-A6CA64ACDD14}" type="pres">
      <dgm:prSet presAssocID="{7C5EE07D-8FE4-406A-BC39-DCFCABBFE16B}" presName="sibTrans" presStyleCnt="0"/>
      <dgm:spPr/>
    </dgm:pt>
    <dgm:pt modelId="{BA89E206-565A-4472-9FD2-F68EF53E769C}" type="pres">
      <dgm:prSet presAssocID="{350B8025-F19C-4EC1-A5B0-C1619EBAE388}" presName="compositeNode" presStyleCnt="0">
        <dgm:presLayoutVars>
          <dgm:bulletEnabled val="1"/>
        </dgm:presLayoutVars>
      </dgm:prSet>
      <dgm:spPr/>
    </dgm:pt>
    <dgm:pt modelId="{668B87F0-888F-4207-8177-2DF30695452E}" type="pres">
      <dgm:prSet presAssocID="{350B8025-F19C-4EC1-A5B0-C1619EBAE388}" presName="bgRect" presStyleLbl="alignNode1" presStyleIdx="3" presStyleCnt="4"/>
      <dgm:spPr/>
      <dgm:t>
        <a:bodyPr/>
        <a:lstStyle/>
        <a:p>
          <a:endParaRPr lang="nl-NL"/>
        </a:p>
      </dgm:t>
    </dgm:pt>
    <dgm:pt modelId="{92BB9323-A8A3-450C-B04F-42BE7F285CAF}" type="pres">
      <dgm:prSet presAssocID="{5C4C65D9-B4CF-46FB-A674-7D25AE0207B7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2D6EAFA-73AF-43CE-B479-8C50E6E9A090}" type="pres">
      <dgm:prSet presAssocID="{350B8025-F19C-4EC1-A5B0-C1619EBAE388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BC91C97-B6BC-4B04-BE66-8067F45A403F}" type="presOf" srcId="{F60C713F-73AD-4ABD-A6C6-19761A7CC8AA}" destId="{EA8950C4-B29C-48B2-AD1E-E330430E872F}" srcOrd="0" destOrd="0" presId="urn:microsoft.com/office/officeart/2016/7/layout/LinearBlockProcessNumbered"/>
    <dgm:cxn modelId="{7CEE4767-273C-48A0-A516-CF7353EA8F5D}" type="presOf" srcId="{50FD71A7-FB1F-4221-8621-53118AA820F9}" destId="{FF6BEE75-5CF2-43BE-AE7B-509E177CD4A6}" srcOrd="1" destOrd="0" presId="urn:microsoft.com/office/officeart/2016/7/layout/LinearBlockProcessNumbered"/>
    <dgm:cxn modelId="{7F6CA247-2331-4D1D-8817-960E6630A965}" type="presOf" srcId="{14FF5014-8569-493A-B913-729EB32A0871}" destId="{B8D0F7DE-2C26-4699-85AE-0726A63499B5}" srcOrd="0" destOrd="0" presId="urn:microsoft.com/office/officeart/2016/7/layout/LinearBlockProcessNumbered"/>
    <dgm:cxn modelId="{F94A94D5-3312-40F4-9019-50DD40CE0AED}" type="presOf" srcId="{1263A059-EDA3-4333-8892-1EE562AC7FF4}" destId="{59DB6ABE-B347-49D7-B5B3-1022E85B5DAC}" srcOrd="1" destOrd="0" presId="urn:microsoft.com/office/officeart/2016/7/layout/LinearBlockProcessNumbered"/>
    <dgm:cxn modelId="{ED90692B-98B2-4C07-94E7-E75511BAEA04}" type="presOf" srcId="{350B8025-F19C-4EC1-A5B0-C1619EBAE388}" destId="{A2D6EAFA-73AF-43CE-B479-8C50E6E9A090}" srcOrd="1" destOrd="0" presId="urn:microsoft.com/office/officeart/2016/7/layout/LinearBlockProcessNumbered"/>
    <dgm:cxn modelId="{597257D4-0714-40F4-BEBA-3F62D924955D}" srcId="{81C14291-732A-43B4-994E-BCBDA933B548}" destId="{350B8025-F19C-4EC1-A5B0-C1619EBAE388}" srcOrd="3" destOrd="0" parTransId="{F7BD4989-25FE-4A4E-9615-4DDDB887B104}" sibTransId="{5C4C65D9-B4CF-46FB-A674-7D25AE0207B7}"/>
    <dgm:cxn modelId="{3FAACCC5-BB47-43C2-A5E2-33C91694C071}" srcId="{81C14291-732A-43B4-994E-BCBDA933B548}" destId="{50FD71A7-FB1F-4221-8621-53118AA820F9}" srcOrd="0" destOrd="0" parTransId="{852A3B07-E78D-4DCC-84F7-17FE0ABCC98E}" sibTransId="{D7504BD4-92D7-47E3-9D68-4E2A1409896E}"/>
    <dgm:cxn modelId="{E891A777-951B-4233-9FAF-2A927ADBB9DB}" srcId="{81C14291-732A-43B4-994E-BCBDA933B548}" destId="{F60C713F-73AD-4ABD-A6C6-19761A7CC8AA}" srcOrd="2" destOrd="0" parTransId="{D8234F5D-590F-4ECD-85CC-CEB9E8DE642F}" sibTransId="{7C5EE07D-8FE4-406A-BC39-DCFCABBFE16B}"/>
    <dgm:cxn modelId="{8FDCCEA4-EC95-4F11-B9FD-0D897EE5D939}" type="presOf" srcId="{7C5EE07D-8FE4-406A-BC39-DCFCABBFE16B}" destId="{E7643F3B-6862-41AF-97D3-5DEC563CE4B8}" srcOrd="0" destOrd="0" presId="urn:microsoft.com/office/officeart/2016/7/layout/LinearBlockProcessNumbered"/>
    <dgm:cxn modelId="{6472ED9F-1AE1-4723-A8D4-46282B417EAE}" type="presOf" srcId="{81C14291-732A-43B4-994E-BCBDA933B548}" destId="{1B33282D-F6EC-43A7-B4CC-9DF845711807}" srcOrd="0" destOrd="0" presId="urn:microsoft.com/office/officeart/2016/7/layout/LinearBlockProcessNumbered"/>
    <dgm:cxn modelId="{409BE532-F1C1-452D-86D6-3B82322D0305}" type="presOf" srcId="{D7504BD4-92D7-47E3-9D68-4E2A1409896E}" destId="{D1F947EA-6DD3-4CB9-BD8E-437E08B8A836}" srcOrd="0" destOrd="0" presId="urn:microsoft.com/office/officeart/2016/7/layout/LinearBlockProcessNumbered"/>
    <dgm:cxn modelId="{CC907C8C-B906-4BBF-98ED-089A7B4B4BCA}" srcId="{81C14291-732A-43B4-994E-BCBDA933B548}" destId="{1263A059-EDA3-4333-8892-1EE562AC7FF4}" srcOrd="1" destOrd="0" parTransId="{052AAC45-F860-4044-9E93-21BCDAC66CEF}" sibTransId="{14FF5014-8569-493A-B913-729EB32A0871}"/>
    <dgm:cxn modelId="{1AA03108-65B8-47B4-A7B7-D9EB7ACA7AD1}" type="presOf" srcId="{5C4C65D9-B4CF-46FB-A674-7D25AE0207B7}" destId="{92BB9323-A8A3-450C-B04F-42BE7F285CAF}" srcOrd="0" destOrd="0" presId="urn:microsoft.com/office/officeart/2016/7/layout/LinearBlockProcessNumbered"/>
    <dgm:cxn modelId="{18F004FC-3E78-4896-BCF4-0EC66E585593}" type="presOf" srcId="{1263A059-EDA3-4333-8892-1EE562AC7FF4}" destId="{2CC5055F-9F18-4540-89E6-AE1C2F5C83BC}" srcOrd="0" destOrd="0" presId="urn:microsoft.com/office/officeart/2016/7/layout/LinearBlockProcessNumbered"/>
    <dgm:cxn modelId="{5694F0E3-2298-4512-B346-7E381CBA282C}" type="presOf" srcId="{50FD71A7-FB1F-4221-8621-53118AA820F9}" destId="{807888BC-D279-42FE-BF6D-02114EFA1604}" srcOrd="0" destOrd="0" presId="urn:microsoft.com/office/officeart/2016/7/layout/LinearBlockProcessNumbered"/>
    <dgm:cxn modelId="{0732E091-75E2-4F1A-B53D-BCF1D3A05F30}" type="presOf" srcId="{F60C713F-73AD-4ABD-A6C6-19761A7CC8AA}" destId="{57CDC189-2F4D-47FC-BE96-703DB1EFFA66}" srcOrd="1" destOrd="0" presId="urn:microsoft.com/office/officeart/2016/7/layout/LinearBlockProcessNumbered"/>
    <dgm:cxn modelId="{CAF3CA0B-86C5-44EC-B23B-A088E8A90A8F}" type="presOf" srcId="{350B8025-F19C-4EC1-A5B0-C1619EBAE388}" destId="{668B87F0-888F-4207-8177-2DF30695452E}" srcOrd="0" destOrd="0" presId="urn:microsoft.com/office/officeart/2016/7/layout/LinearBlockProcessNumbered"/>
    <dgm:cxn modelId="{978057FF-DB0D-456D-9221-7149F299E206}" type="presParOf" srcId="{1B33282D-F6EC-43A7-B4CC-9DF845711807}" destId="{7C62358F-A1AF-48B2-B3ED-3F1487B0AC16}" srcOrd="0" destOrd="0" presId="urn:microsoft.com/office/officeart/2016/7/layout/LinearBlockProcessNumbered"/>
    <dgm:cxn modelId="{1AD2F9E0-A237-4067-8C1C-0B51137594CD}" type="presParOf" srcId="{7C62358F-A1AF-48B2-B3ED-3F1487B0AC16}" destId="{807888BC-D279-42FE-BF6D-02114EFA1604}" srcOrd="0" destOrd="0" presId="urn:microsoft.com/office/officeart/2016/7/layout/LinearBlockProcessNumbered"/>
    <dgm:cxn modelId="{4CE08895-0181-4CA9-8A45-0F08605414F3}" type="presParOf" srcId="{7C62358F-A1AF-48B2-B3ED-3F1487B0AC16}" destId="{D1F947EA-6DD3-4CB9-BD8E-437E08B8A836}" srcOrd="1" destOrd="0" presId="urn:microsoft.com/office/officeart/2016/7/layout/LinearBlockProcessNumbered"/>
    <dgm:cxn modelId="{4BE645E0-96BB-459E-BB52-80C228422073}" type="presParOf" srcId="{7C62358F-A1AF-48B2-B3ED-3F1487B0AC16}" destId="{FF6BEE75-5CF2-43BE-AE7B-509E177CD4A6}" srcOrd="2" destOrd="0" presId="urn:microsoft.com/office/officeart/2016/7/layout/LinearBlockProcessNumbered"/>
    <dgm:cxn modelId="{9A09AA7B-1483-4E61-8181-8D5D9BE8AD92}" type="presParOf" srcId="{1B33282D-F6EC-43A7-B4CC-9DF845711807}" destId="{25398516-4282-475F-82C9-8F6E4D71DCAE}" srcOrd="1" destOrd="0" presId="urn:microsoft.com/office/officeart/2016/7/layout/LinearBlockProcessNumbered"/>
    <dgm:cxn modelId="{D439F15A-3FBA-45C6-A898-3D6E459BEFFC}" type="presParOf" srcId="{1B33282D-F6EC-43A7-B4CC-9DF845711807}" destId="{32FEEABF-682C-472D-AEA1-2E2E60B0F11A}" srcOrd="2" destOrd="0" presId="urn:microsoft.com/office/officeart/2016/7/layout/LinearBlockProcessNumbered"/>
    <dgm:cxn modelId="{428DEC70-6B79-4423-8D57-5BF72C3A6510}" type="presParOf" srcId="{32FEEABF-682C-472D-AEA1-2E2E60B0F11A}" destId="{2CC5055F-9F18-4540-89E6-AE1C2F5C83BC}" srcOrd="0" destOrd="0" presId="urn:microsoft.com/office/officeart/2016/7/layout/LinearBlockProcessNumbered"/>
    <dgm:cxn modelId="{385875AB-7C96-456A-AC3B-AA6C60114B7F}" type="presParOf" srcId="{32FEEABF-682C-472D-AEA1-2E2E60B0F11A}" destId="{B8D0F7DE-2C26-4699-85AE-0726A63499B5}" srcOrd="1" destOrd="0" presId="urn:microsoft.com/office/officeart/2016/7/layout/LinearBlockProcessNumbered"/>
    <dgm:cxn modelId="{74E0DA0B-4D4D-467E-ACDA-AF8F50E74765}" type="presParOf" srcId="{32FEEABF-682C-472D-AEA1-2E2E60B0F11A}" destId="{59DB6ABE-B347-49D7-B5B3-1022E85B5DAC}" srcOrd="2" destOrd="0" presId="urn:microsoft.com/office/officeart/2016/7/layout/LinearBlockProcessNumbered"/>
    <dgm:cxn modelId="{2ED2FB35-654C-4833-B9D1-1806152D312B}" type="presParOf" srcId="{1B33282D-F6EC-43A7-B4CC-9DF845711807}" destId="{8C4AE44C-8B5B-48D6-AEE9-42B58D8F930A}" srcOrd="3" destOrd="0" presId="urn:microsoft.com/office/officeart/2016/7/layout/LinearBlockProcessNumbered"/>
    <dgm:cxn modelId="{4580CD30-3398-4EC5-A41A-9A91F33AF670}" type="presParOf" srcId="{1B33282D-F6EC-43A7-B4CC-9DF845711807}" destId="{C59CE26E-EF37-4AD0-8732-9D925BF5528E}" srcOrd="4" destOrd="0" presId="urn:microsoft.com/office/officeart/2016/7/layout/LinearBlockProcessNumbered"/>
    <dgm:cxn modelId="{5CF83A47-10F0-4832-A596-3252292F9A1D}" type="presParOf" srcId="{C59CE26E-EF37-4AD0-8732-9D925BF5528E}" destId="{EA8950C4-B29C-48B2-AD1E-E330430E872F}" srcOrd="0" destOrd="0" presId="urn:microsoft.com/office/officeart/2016/7/layout/LinearBlockProcessNumbered"/>
    <dgm:cxn modelId="{99120AF4-F0D1-4B68-B3BC-2902CE6862DA}" type="presParOf" srcId="{C59CE26E-EF37-4AD0-8732-9D925BF5528E}" destId="{E7643F3B-6862-41AF-97D3-5DEC563CE4B8}" srcOrd="1" destOrd="0" presId="urn:microsoft.com/office/officeart/2016/7/layout/LinearBlockProcessNumbered"/>
    <dgm:cxn modelId="{9F8BC518-43AE-4F22-855C-9D1884EFC0E2}" type="presParOf" srcId="{C59CE26E-EF37-4AD0-8732-9D925BF5528E}" destId="{57CDC189-2F4D-47FC-BE96-703DB1EFFA66}" srcOrd="2" destOrd="0" presId="urn:microsoft.com/office/officeart/2016/7/layout/LinearBlockProcessNumbered"/>
    <dgm:cxn modelId="{633F88C7-933A-4CC0-AC20-7526132E5A9B}" type="presParOf" srcId="{1B33282D-F6EC-43A7-B4CC-9DF845711807}" destId="{A70A6969-E5D8-467B-BCFF-A6CA64ACDD14}" srcOrd="5" destOrd="0" presId="urn:microsoft.com/office/officeart/2016/7/layout/LinearBlockProcessNumbered"/>
    <dgm:cxn modelId="{56428760-6876-4857-9827-2F19D24A4430}" type="presParOf" srcId="{1B33282D-F6EC-43A7-B4CC-9DF845711807}" destId="{BA89E206-565A-4472-9FD2-F68EF53E769C}" srcOrd="6" destOrd="0" presId="urn:microsoft.com/office/officeart/2016/7/layout/LinearBlockProcessNumbered"/>
    <dgm:cxn modelId="{B414671F-BEB1-463F-80C3-3B710A926808}" type="presParOf" srcId="{BA89E206-565A-4472-9FD2-F68EF53E769C}" destId="{668B87F0-888F-4207-8177-2DF30695452E}" srcOrd="0" destOrd="0" presId="urn:microsoft.com/office/officeart/2016/7/layout/LinearBlockProcessNumbered"/>
    <dgm:cxn modelId="{32C022C6-F4AD-4062-9F44-ECE914A0DE78}" type="presParOf" srcId="{BA89E206-565A-4472-9FD2-F68EF53E769C}" destId="{92BB9323-A8A3-450C-B04F-42BE7F285CAF}" srcOrd="1" destOrd="0" presId="urn:microsoft.com/office/officeart/2016/7/layout/LinearBlockProcessNumbered"/>
    <dgm:cxn modelId="{9A46F80A-D0AB-4724-81BB-4583E74DADA4}" type="presParOf" srcId="{BA89E206-565A-4472-9FD2-F68EF53E769C}" destId="{A2D6EAFA-73AF-43CE-B479-8C50E6E9A090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45D58-A236-4A56-8344-652FA8B98C48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C6E608-ED56-4DFF-BEB7-3D0C71D6472F}">
      <dgm:prSet/>
      <dgm:spPr/>
      <dgm:t>
        <a:bodyPr/>
        <a:lstStyle/>
        <a:p>
          <a:r>
            <a:rPr lang="nl-NL"/>
            <a:t>Creativiteit kan niet overgenomen worden door een computer, er blijft werk in</a:t>
          </a:r>
          <a:endParaRPr lang="en-US"/>
        </a:p>
      </dgm:t>
    </dgm:pt>
    <dgm:pt modelId="{8DF8674A-2ADB-44F4-823A-645E601D831C}" type="parTrans" cxnId="{967CB737-A589-45E2-9329-CF76E0D1EA6C}">
      <dgm:prSet/>
      <dgm:spPr/>
      <dgm:t>
        <a:bodyPr/>
        <a:lstStyle/>
        <a:p>
          <a:endParaRPr lang="en-US"/>
        </a:p>
      </dgm:t>
    </dgm:pt>
    <dgm:pt modelId="{A28F3F18-C7B1-412D-8242-E8D5E7139ABD}" type="sibTrans" cxnId="{967CB737-A589-45E2-9329-CF76E0D1EA6C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87E0B429-5349-4E9C-87B1-D23B9118ED9B}">
      <dgm:prSet/>
      <dgm:spPr/>
      <dgm:t>
        <a:bodyPr/>
        <a:lstStyle/>
        <a:p>
          <a:r>
            <a:rPr lang="nl-NL"/>
            <a:t>Mode is altijd in beweging, het blijft niet hetzelfde</a:t>
          </a:r>
          <a:endParaRPr lang="en-US"/>
        </a:p>
      </dgm:t>
    </dgm:pt>
    <dgm:pt modelId="{4865D321-0ACB-49ED-BBD0-2370D25FDD62}" type="parTrans" cxnId="{30865200-738C-4CB3-816F-D54DC30A6155}">
      <dgm:prSet/>
      <dgm:spPr/>
      <dgm:t>
        <a:bodyPr/>
        <a:lstStyle/>
        <a:p>
          <a:endParaRPr lang="en-US"/>
        </a:p>
      </dgm:t>
    </dgm:pt>
    <dgm:pt modelId="{476F25CF-C33C-4CC4-AE69-F6C3D91EFFDB}" type="sibTrans" cxnId="{30865200-738C-4CB3-816F-D54DC30A615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27F7DA30-B755-458E-A197-C676E3BF7865}">
      <dgm:prSet/>
      <dgm:spPr/>
      <dgm:t>
        <a:bodyPr/>
        <a:lstStyle/>
        <a:p>
          <a:r>
            <a:rPr lang="nl-NL" dirty="0"/>
            <a:t>Creativiteit leert je oplossingsgericht werken op alle gebieden, meerdere oplossingen zijn goed</a:t>
          </a:r>
          <a:endParaRPr lang="en-US" dirty="0"/>
        </a:p>
      </dgm:t>
    </dgm:pt>
    <dgm:pt modelId="{FBB9E6AE-C982-44D2-B2C3-515BD52F4D8E}" type="parTrans" cxnId="{CB9AC49F-97C7-4F17-AA1F-76C8CE63C343}">
      <dgm:prSet/>
      <dgm:spPr/>
      <dgm:t>
        <a:bodyPr/>
        <a:lstStyle/>
        <a:p>
          <a:endParaRPr lang="en-US"/>
        </a:p>
      </dgm:t>
    </dgm:pt>
    <dgm:pt modelId="{A6210407-7B6F-423F-9EAD-9937C51038F1}" type="sibTrans" cxnId="{CB9AC49F-97C7-4F17-AA1F-76C8CE63C343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D6E0665F-B14D-4B4D-9A48-5A89F5987C04}">
      <dgm:prSet/>
      <dgm:spPr/>
      <dgm:t>
        <a:bodyPr/>
        <a:lstStyle/>
        <a:p>
          <a:r>
            <a:rPr lang="nl-NL" dirty="0"/>
            <a:t>Het is een prettige afwisseling tussen hoofd en handen. Juist voor VMBO-doeners</a:t>
          </a:r>
          <a:endParaRPr lang="en-US" dirty="0"/>
        </a:p>
      </dgm:t>
    </dgm:pt>
    <dgm:pt modelId="{FD4BF3AF-20D8-4905-BE6D-A500C021B0DB}" type="parTrans" cxnId="{F0A08DE7-25D9-4A50-8B60-DED3682E1693}">
      <dgm:prSet/>
      <dgm:spPr/>
      <dgm:t>
        <a:bodyPr/>
        <a:lstStyle/>
        <a:p>
          <a:endParaRPr lang="en-US"/>
        </a:p>
      </dgm:t>
    </dgm:pt>
    <dgm:pt modelId="{3769CAED-2016-4FBE-AB74-24659F953228}" type="sibTrans" cxnId="{F0A08DE7-25D9-4A50-8B60-DED3682E169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C7C56A88-CA09-4D53-88D4-185A9DC65091}">
      <dgm:prSet/>
      <dgm:spPr/>
      <dgm:t>
        <a:bodyPr/>
        <a:lstStyle/>
        <a:p>
          <a:r>
            <a:rPr lang="en-US" dirty="0" err="1"/>
            <a:t>Een</a:t>
          </a:r>
          <a:r>
            <a:rPr lang="en-US" dirty="0"/>
            <a:t> van de  </a:t>
          </a:r>
          <a:r>
            <a:rPr lang="en-US" dirty="0" err="1"/>
            <a:t>weinige</a:t>
          </a:r>
          <a:r>
            <a:rPr lang="en-US" dirty="0"/>
            <a:t>  </a:t>
          </a:r>
          <a:r>
            <a:rPr lang="en-US" dirty="0" err="1"/>
            <a:t>creatieve</a:t>
          </a:r>
          <a:r>
            <a:rPr lang="en-US" dirty="0"/>
            <a:t> </a:t>
          </a:r>
          <a:r>
            <a:rPr lang="en-US" dirty="0" err="1"/>
            <a:t>vakken</a:t>
          </a:r>
          <a:r>
            <a:rPr lang="en-US" dirty="0"/>
            <a:t> </a:t>
          </a:r>
          <a:r>
            <a:rPr lang="en-US" dirty="0" err="1"/>
            <a:t>binnen</a:t>
          </a:r>
          <a:r>
            <a:rPr lang="en-US" dirty="0"/>
            <a:t> het </a:t>
          </a:r>
          <a:r>
            <a:rPr lang="en-US" dirty="0" err="1"/>
            <a:t>vernieuwde</a:t>
          </a:r>
          <a:r>
            <a:rPr lang="en-US" dirty="0"/>
            <a:t> VMBO</a:t>
          </a:r>
        </a:p>
      </dgm:t>
    </dgm:pt>
    <dgm:pt modelId="{BE38C2B5-4C05-4766-B416-87748DF7947D}" type="parTrans" cxnId="{1C6811B3-A760-40DD-8FCA-6C300CCCBF14}">
      <dgm:prSet/>
      <dgm:spPr/>
      <dgm:t>
        <a:bodyPr/>
        <a:lstStyle/>
        <a:p>
          <a:endParaRPr lang="en-US"/>
        </a:p>
      </dgm:t>
    </dgm:pt>
    <dgm:pt modelId="{8F6B6B49-9FB0-4DBD-8719-F948626B2D2B}" type="sibTrans" cxnId="{1C6811B3-A760-40DD-8FCA-6C300CCCBF14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A15B6862-9C46-48C6-A969-B39C6B042311}" type="pres">
      <dgm:prSet presAssocID="{44D45D58-A236-4A56-8344-652FA8B98C4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A5319C2-C36B-418F-95B2-26D075B768C0}" type="pres">
      <dgm:prSet presAssocID="{E6C6E608-ED56-4DFF-BEB7-3D0C71D6472F}" presName="compositeNode" presStyleCnt="0">
        <dgm:presLayoutVars>
          <dgm:bulletEnabled val="1"/>
        </dgm:presLayoutVars>
      </dgm:prSet>
      <dgm:spPr/>
    </dgm:pt>
    <dgm:pt modelId="{60891679-D743-4C5F-96A9-D49DAAD5B9DB}" type="pres">
      <dgm:prSet presAssocID="{E6C6E608-ED56-4DFF-BEB7-3D0C71D6472F}" presName="bgRect" presStyleLbl="alignNode1" presStyleIdx="0" presStyleCnt="5"/>
      <dgm:spPr/>
      <dgm:t>
        <a:bodyPr/>
        <a:lstStyle/>
        <a:p>
          <a:endParaRPr lang="nl-NL"/>
        </a:p>
      </dgm:t>
    </dgm:pt>
    <dgm:pt modelId="{B9012FFC-F38D-4B09-B3C8-86268623EA06}" type="pres">
      <dgm:prSet presAssocID="{A28F3F18-C7B1-412D-8242-E8D5E7139ABD}" presName="sibTransNodeRect" presStyleLbl="align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FC866BA-BCE9-4A23-9CED-04833C501301}" type="pres">
      <dgm:prSet presAssocID="{E6C6E608-ED56-4DFF-BEB7-3D0C71D6472F}" presName="nodeRec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E85EF19-B9B5-463A-93BE-49CD7BED3500}" type="pres">
      <dgm:prSet presAssocID="{A28F3F18-C7B1-412D-8242-E8D5E7139ABD}" presName="sibTrans" presStyleCnt="0"/>
      <dgm:spPr/>
    </dgm:pt>
    <dgm:pt modelId="{F3AC66B0-D182-4EF8-8870-1A29B055900F}" type="pres">
      <dgm:prSet presAssocID="{87E0B429-5349-4E9C-87B1-D23B9118ED9B}" presName="compositeNode" presStyleCnt="0">
        <dgm:presLayoutVars>
          <dgm:bulletEnabled val="1"/>
        </dgm:presLayoutVars>
      </dgm:prSet>
      <dgm:spPr/>
    </dgm:pt>
    <dgm:pt modelId="{C38CA35F-D00F-4649-AA51-0258518214D9}" type="pres">
      <dgm:prSet presAssocID="{87E0B429-5349-4E9C-87B1-D23B9118ED9B}" presName="bgRect" presStyleLbl="alignNode1" presStyleIdx="1" presStyleCnt="5"/>
      <dgm:spPr/>
      <dgm:t>
        <a:bodyPr/>
        <a:lstStyle/>
        <a:p>
          <a:endParaRPr lang="nl-NL"/>
        </a:p>
      </dgm:t>
    </dgm:pt>
    <dgm:pt modelId="{12683C49-D58C-4E81-AF53-47260BC710E2}" type="pres">
      <dgm:prSet presAssocID="{476F25CF-C33C-4CC4-AE69-F6C3D91EFFDB}" presName="sibTransNodeRect" presStyleLbl="align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F8004C9-5E03-4B87-8654-ED29A2321752}" type="pres">
      <dgm:prSet presAssocID="{87E0B429-5349-4E9C-87B1-D23B9118ED9B}" presName="nodeRec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A0B8219-8FED-4382-945C-76EE5C0709CD}" type="pres">
      <dgm:prSet presAssocID="{476F25CF-C33C-4CC4-AE69-F6C3D91EFFDB}" presName="sibTrans" presStyleCnt="0"/>
      <dgm:spPr/>
    </dgm:pt>
    <dgm:pt modelId="{0B874E3A-5CA3-4539-A346-CC81A1ADB223}" type="pres">
      <dgm:prSet presAssocID="{27F7DA30-B755-458E-A197-C676E3BF7865}" presName="compositeNode" presStyleCnt="0">
        <dgm:presLayoutVars>
          <dgm:bulletEnabled val="1"/>
        </dgm:presLayoutVars>
      </dgm:prSet>
      <dgm:spPr/>
    </dgm:pt>
    <dgm:pt modelId="{C1E8204D-8BB6-4D6C-8989-91CD898DEA3B}" type="pres">
      <dgm:prSet presAssocID="{27F7DA30-B755-458E-A197-C676E3BF7865}" presName="bgRect" presStyleLbl="alignNode1" presStyleIdx="2" presStyleCnt="5"/>
      <dgm:spPr/>
      <dgm:t>
        <a:bodyPr/>
        <a:lstStyle/>
        <a:p>
          <a:endParaRPr lang="nl-NL"/>
        </a:p>
      </dgm:t>
    </dgm:pt>
    <dgm:pt modelId="{1F66F18B-AB19-442D-925F-F62A3D06ED13}" type="pres">
      <dgm:prSet presAssocID="{A6210407-7B6F-423F-9EAD-9937C51038F1}" presName="sibTransNodeRect" presStyleLbl="align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865B9F9-0BEE-4C0B-84A5-E1DDF7FF750C}" type="pres">
      <dgm:prSet presAssocID="{27F7DA30-B755-458E-A197-C676E3BF7865}" presName="nodeRec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86D5C70-55F6-46E3-ADE3-D024E344B778}" type="pres">
      <dgm:prSet presAssocID="{A6210407-7B6F-423F-9EAD-9937C51038F1}" presName="sibTrans" presStyleCnt="0"/>
      <dgm:spPr/>
    </dgm:pt>
    <dgm:pt modelId="{F6C751B2-51CD-49C2-85AF-B2EFC79C9537}" type="pres">
      <dgm:prSet presAssocID="{D6E0665F-B14D-4B4D-9A48-5A89F5987C04}" presName="compositeNode" presStyleCnt="0">
        <dgm:presLayoutVars>
          <dgm:bulletEnabled val="1"/>
        </dgm:presLayoutVars>
      </dgm:prSet>
      <dgm:spPr/>
    </dgm:pt>
    <dgm:pt modelId="{E59515A9-E64A-4583-927E-74816D0ECBA0}" type="pres">
      <dgm:prSet presAssocID="{D6E0665F-B14D-4B4D-9A48-5A89F5987C04}" presName="bgRect" presStyleLbl="alignNode1" presStyleIdx="3" presStyleCnt="5"/>
      <dgm:spPr/>
      <dgm:t>
        <a:bodyPr/>
        <a:lstStyle/>
        <a:p>
          <a:endParaRPr lang="nl-NL"/>
        </a:p>
      </dgm:t>
    </dgm:pt>
    <dgm:pt modelId="{438D332B-75F3-40F7-B795-BD914007DC7B}" type="pres">
      <dgm:prSet presAssocID="{3769CAED-2016-4FBE-AB74-24659F953228}" presName="sibTransNodeRect" presStyleLbl="align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8990C5E-EE18-4DCB-8E6A-BB7DB20CDFDB}" type="pres">
      <dgm:prSet presAssocID="{D6E0665F-B14D-4B4D-9A48-5A89F5987C04}" presName="nodeRec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2A9F265-1A6B-40D4-B894-F41C3A66407C}" type="pres">
      <dgm:prSet presAssocID="{3769CAED-2016-4FBE-AB74-24659F953228}" presName="sibTrans" presStyleCnt="0"/>
      <dgm:spPr/>
    </dgm:pt>
    <dgm:pt modelId="{F3B36F38-155B-43CA-ACE0-30CE0B8CBF05}" type="pres">
      <dgm:prSet presAssocID="{C7C56A88-CA09-4D53-88D4-185A9DC65091}" presName="compositeNode" presStyleCnt="0">
        <dgm:presLayoutVars>
          <dgm:bulletEnabled val="1"/>
        </dgm:presLayoutVars>
      </dgm:prSet>
      <dgm:spPr/>
    </dgm:pt>
    <dgm:pt modelId="{194424CD-4895-4EC1-A7E7-A346526ACA3F}" type="pres">
      <dgm:prSet presAssocID="{C7C56A88-CA09-4D53-88D4-185A9DC65091}" presName="bgRect" presStyleLbl="alignNode1" presStyleIdx="4" presStyleCnt="5"/>
      <dgm:spPr/>
      <dgm:t>
        <a:bodyPr/>
        <a:lstStyle/>
        <a:p>
          <a:endParaRPr lang="nl-NL"/>
        </a:p>
      </dgm:t>
    </dgm:pt>
    <dgm:pt modelId="{B2D8EE32-E453-4F7E-898A-364FB5C9866F}" type="pres">
      <dgm:prSet presAssocID="{8F6B6B49-9FB0-4DBD-8719-F948626B2D2B}" presName="sibTransNodeRect" presStyleLbl="align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4CE466A-06A7-405C-819A-CC251C344B0D}" type="pres">
      <dgm:prSet presAssocID="{C7C56A88-CA09-4D53-88D4-185A9DC65091}" presName="nodeRec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C6811B3-A760-40DD-8FCA-6C300CCCBF14}" srcId="{44D45D58-A236-4A56-8344-652FA8B98C48}" destId="{C7C56A88-CA09-4D53-88D4-185A9DC65091}" srcOrd="4" destOrd="0" parTransId="{BE38C2B5-4C05-4766-B416-87748DF7947D}" sibTransId="{8F6B6B49-9FB0-4DBD-8719-F948626B2D2B}"/>
    <dgm:cxn modelId="{77A43B5B-C328-438E-BEAC-CB2FE6A6013E}" type="presOf" srcId="{8F6B6B49-9FB0-4DBD-8719-F948626B2D2B}" destId="{B2D8EE32-E453-4F7E-898A-364FB5C9866F}" srcOrd="0" destOrd="0" presId="urn:microsoft.com/office/officeart/2016/7/layout/LinearBlockProcessNumbered"/>
    <dgm:cxn modelId="{0861A95B-4BAC-4EA7-B6FA-4CBC33F878E2}" type="presOf" srcId="{E6C6E608-ED56-4DFF-BEB7-3D0C71D6472F}" destId="{FFC866BA-BCE9-4A23-9CED-04833C501301}" srcOrd="1" destOrd="0" presId="urn:microsoft.com/office/officeart/2016/7/layout/LinearBlockProcessNumbered"/>
    <dgm:cxn modelId="{CB9AC49F-97C7-4F17-AA1F-76C8CE63C343}" srcId="{44D45D58-A236-4A56-8344-652FA8B98C48}" destId="{27F7DA30-B755-458E-A197-C676E3BF7865}" srcOrd="2" destOrd="0" parTransId="{FBB9E6AE-C982-44D2-B2C3-515BD52F4D8E}" sibTransId="{A6210407-7B6F-423F-9EAD-9937C51038F1}"/>
    <dgm:cxn modelId="{CF61F4A7-6FA9-4C53-ABA5-5143342B3F31}" type="presOf" srcId="{A6210407-7B6F-423F-9EAD-9937C51038F1}" destId="{1F66F18B-AB19-442D-925F-F62A3D06ED13}" srcOrd="0" destOrd="0" presId="urn:microsoft.com/office/officeart/2016/7/layout/LinearBlockProcessNumbered"/>
    <dgm:cxn modelId="{967CB737-A589-45E2-9329-CF76E0D1EA6C}" srcId="{44D45D58-A236-4A56-8344-652FA8B98C48}" destId="{E6C6E608-ED56-4DFF-BEB7-3D0C71D6472F}" srcOrd="0" destOrd="0" parTransId="{8DF8674A-2ADB-44F4-823A-645E601D831C}" sibTransId="{A28F3F18-C7B1-412D-8242-E8D5E7139ABD}"/>
    <dgm:cxn modelId="{344C63C7-784B-4A1A-A8B2-A9904A64D800}" type="presOf" srcId="{87E0B429-5349-4E9C-87B1-D23B9118ED9B}" destId="{C38CA35F-D00F-4649-AA51-0258518214D9}" srcOrd="0" destOrd="0" presId="urn:microsoft.com/office/officeart/2016/7/layout/LinearBlockProcessNumbered"/>
    <dgm:cxn modelId="{F0A08DE7-25D9-4A50-8B60-DED3682E1693}" srcId="{44D45D58-A236-4A56-8344-652FA8B98C48}" destId="{D6E0665F-B14D-4B4D-9A48-5A89F5987C04}" srcOrd="3" destOrd="0" parTransId="{FD4BF3AF-20D8-4905-BE6D-A500C021B0DB}" sibTransId="{3769CAED-2016-4FBE-AB74-24659F953228}"/>
    <dgm:cxn modelId="{99DCD2D6-D6C2-4E84-9F2B-C8C09FB6D6FB}" type="presOf" srcId="{A28F3F18-C7B1-412D-8242-E8D5E7139ABD}" destId="{B9012FFC-F38D-4B09-B3C8-86268623EA06}" srcOrd="0" destOrd="0" presId="urn:microsoft.com/office/officeart/2016/7/layout/LinearBlockProcessNumbered"/>
    <dgm:cxn modelId="{FBFE05C0-75D1-4012-96A5-9B5EC5EA33E3}" type="presOf" srcId="{D6E0665F-B14D-4B4D-9A48-5A89F5987C04}" destId="{E59515A9-E64A-4583-927E-74816D0ECBA0}" srcOrd="0" destOrd="0" presId="urn:microsoft.com/office/officeart/2016/7/layout/LinearBlockProcessNumbered"/>
    <dgm:cxn modelId="{DB676F49-E0F3-44B4-B0A1-2B4A92A8A9C5}" type="presOf" srcId="{44D45D58-A236-4A56-8344-652FA8B98C48}" destId="{A15B6862-9C46-48C6-A969-B39C6B042311}" srcOrd="0" destOrd="0" presId="urn:microsoft.com/office/officeart/2016/7/layout/LinearBlockProcessNumbered"/>
    <dgm:cxn modelId="{30865200-738C-4CB3-816F-D54DC30A6155}" srcId="{44D45D58-A236-4A56-8344-652FA8B98C48}" destId="{87E0B429-5349-4E9C-87B1-D23B9118ED9B}" srcOrd="1" destOrd="0" parTransId="{4865D321-0ACB-49ED-BBD0-2370D25FDD62}" sibTransId="{476F25CF-C33C-4CC4-AE69-F6C3D91EFFDB}"/>
    <dgm:cxn modelId="{0BA5CF9F-ED02-4FA0-BEAC-1DA3676A1EB4}" type="presOf" srcId="{C7C56A88-CA09-4D53-88D4-185A9DC65091}" destId="{54CE466A-06A7-405C-819A-CC251C344B0D}" srcOrd="1" destOrd="0" presId="urn:microsoft.com/office/officeart/2016/7/layout/LinearBlockProcessNumbered"/>
    <dgm:cxn modelId="{2BC834FD-6FC6-4AF0-8419-6FD7FC7A1A7B}" type="presOf" srcId="{87E0B429-5349-4E9C-87B1-D23B9118ED9B}" destId="{3F8004C9-5E03-4B87-8654-ED29A2321752}" srcOrd="1" destOrd="0" presId="urn:microsoft.com/office/officeart/2016/7/layout/LinearBlockProcessNumbered"/>
    <dgm:cxn modelId="{9BF57DD5-F834-4513-A76E-A94F74611A21}" type="presOf" srcId="{476F25CF-C33C-4CC4-AE69-F6C3D91EFFDB}" destId="{12683C49-D58C-4E81-AF53-47260BC710E2}" srcOrd="0" destOrd="0" presId="urn:microsoft.com/office/officeart/2016/7/layout/LinearBlockProcessNumbered"/>
    <dgm:cxn modelId="{89FBCA86-AB6E-4E41-8B91-9A75FEA21DBD}" type="presOf" srcId="{C7C56A88-CA09-4D53-88D4-185A9DC65091}" destId="{194424CD-4895-4EC1-A7E7-A346526ACA3F}" srcOrd="0" destOrd="0" presId="urn:microsoft.com/office/officeart/2016/7/layout/LinearBlockProcessNumbered"/>
    <dgm:cxn modelId="{20185BB3-DA06-4D14-9D85-8FCB284B4B88}" type="presOf" srcId="{E6C6E608-ED56-4DFF-BEB7-3D0C71D6472F}" destId="{60891679-D743-4C5F-96A9-D49DAAD5B9DB}" srcOrd="0" destOrd="0" presId="urn:microsoft.com/office/officeart/2016/7/layout/LinearBlockProcessNumbered"/>
    <dgm:cxn modelId="{3A9BF5F7-BB32-44B1-A395-00944C3BF5BC}" type="presOf" srcId="{27F7DA30-B755-458E-A197-C676E3BF7865}" destId="{C1E8204D-8BB6-4D6C-8989-91CD898DEA3B}" srcOrd="0" destOrd="0" presId="urn:microsoft.com/office/officeart/2016/7/layout/LinearBlockProcessNumbered"/>
    <dgm:cxn modelId="{8A2381B5-9CB1-4E18-967E-C711D412E80A}" type="presOf" srcId="{3769CAED-2016-4FBE-AB74-24659F953228}" destId="{438D332B-75F3-40F7-B795-BD914007DC7B}" srcOrd="0" destOrd="0" presId="urn:microsoft.com/office/officeart/2016/7/layout/LinearBlockProcessNumbered"/>
    <dgm:cxn modelId="{3833797B-4AFE-44B0-BEA1-93A85C723021}" type="presOf" srcId="{D6E0665F-B14D-4B4D-9A48-5A89F5987C04}" destId="{48990C5E-EE18-4DCB-8E6A-BB7DB20CDFDB}" srcOrd="1" destOrd="0" presId="urn:microsoft.com/office/officeart/2016/7/layout/LinearBlockProcessNumbered"/>
    <dgm:cxn modelId="{40313EDB-BD03-42D4-A9EB-5A5A268DC845}" type="presOf" srcId="{27F7DA30-B755-458E-A197-C676E3BF7865}" destId="{5865B9F9-0BEE-4C0B-84A5-E1DDF7FF750C}" srcOrd="1" destOrd="0" presId="urn:microsoft.com/office/officeart/2016/7/layout/LinearBlockProcessNumbered"/>
    <dgm:cxn modelId="{D7623DB4-1FE3-4929-8A3B-1430AD807699}" type="presParOf" srcId="{A15B6862-9C46-48C6-A969-B39C6B042311}" destId="{1A5319C2-C36B-418F-95B2-26D075B768C0}" srcOrd="0" destOrd="0" presId="urn:microsoft.com/office/officeart/2016/7/layout/LinearBlockProcessNumbered"/>
    <dgm:cxn modelId="{65A275C6-8D06-415F-8D0F-CCF2023A5579}" type="presParOf" srcId="{1A5319C2-C36B-418F-95B2-26D075B768C0}" destId="{60891679-D743-4C5F-96A9-D49DAAD5B9DB}" srcOrd="0" destOrd="0" presId="urn:microsoft.com/office/officeart/2016/7/layout/LinearBlockProcessNumbered"/>
    <dgm:cxn modelId="{94F7AE88-4C8D-4C81-B3AB-96B03166262E}" type="presParOf" srcId="{1A5319C2-C36B-418F-95B2-26D075B768C0}" destId="{B9012FFC-F38D-4B09-B3C8-86268623EA06}" srcOrd="1" destOrd="0" presId="urn:microsoft.com/office/officeart/2016/7/layout/LinearBlockProcessNumbered"/>
    <dgm:cxn modelId="{F6DD0390-A0B0-4602-99C1-1B63F8C8DE0B}" type="presParOf" srcId="{1A5319C2-C36B-418F-95B2-26D075B768C0}" destId="{FFC866BA-BCE9-4A23-9CED-04833C501301}" srcOrd="2" destOrd="0" presId="urn:microsoft.com/office/officeart/2016/7/layout/LinearBlockProcessNumbered"/>
    <dgm:cxn modelId="{263921F5-0892-4806-969F-C1E4FE507394}" type="presParOf" srcId="{A15B6862-9C46-48C6-A969-B39C6B042311}" destId="{6E85EF19-B9B5-463A-93BE-49CD7BED3500}" srcOrd="1" destOrd="0" presId="urn:microsoft.com/office/officeart/2016/7/layout/LinearBlockProcessNumbered"/>
    <dgm:cxn modelId="{7BD87357-934B-4C65-853F-EAA4072034DE}" type="presParOf" srcId="{A15B6862-9C46-48C6-A969-B39C6B042311}" destId="{F3AC66B0-D182-4EF8-8870-1A29B055900F}" srcOrd="2" destOrd="0" presId="urn:microsoft.com/office/officeart/2016/7/layout/LinearBlockProcessNumbered"/>
    <dgm:cxn modelId="{AF880A1A-7871-4D17-BB78-C522430F5FC1}" type="presParOf" srcId="{F3AC66B0-D182-4EF8-8870-1A29B055900F}" destId="{C38CA35F-D00F-4649-AA51-0258518214D9}" srcOrd="0" destOrd="0" presId="urn:microsoft.com/office/officeart/2016/7/layout/LinearBlockProcessNumbered"/>
    <dgm:cxn modelId="{C2BD3B93-84B2-4271-8E73-13749DC117D2}" type="presParOf" srcId="{F3AC66B0-D182-4EF8-8870-1A29B055900F}" destId="{12683C49-D58C-4E81-AF53-47260BC710E2}" srcOrd="1" destOrd="0" presId="urn:microsoft.com/office/officeart/2016/7/layout/LinearBlockProcessNumbered"/>
    <dgm:cxn modelId="{DD838CB0-247D-47C2-A8A2-FCC3F12FC6C6}" type="presParOf" srcId="{F3AC66B0-D182-4EF8-8870-1A29B055900F}" destId="{3F8004C9-5E03-4B87-8654-ED29A2321752}" srcOrd="2" destOrd="0" presId="urn:microsoft.com/office/officeart/2016/7/layout/LinearBlockProcessNumbered"/>
    <dgm:cxn modelId="{097DF34C-136D-4404-A491-EF93A8107B4C}" type="presParOf" srcId="{A15B6862-9C46-48C6-A969-B39C6B042311}" destId="{1A0B8219-8FED-4382-945C-76EE5C0709CD}" srcOrd="3" destOrd="0" presId="urn:microsoft.com/office/officeart/2016/7/layout/LinearBlockProcessNumbered"/>
    <dgm:cxn modelId="{533A2FDC-0894-463D-AA49-E2D8EC6B657A}" type="presParOf" srcId="{A15B6862-9C46-48C6-A969-B39C6B042311}" destId="{0B874E3A-5CA3-4539-A346-CC81A1ADB223}" srcOrd="4" destOrd="0" presId="urn:microsoft.com/office/officeart/2016/7/layout/LinearBlockProcessNumbered"/>
    <dgm:cxn modelId="{41D51FF5-F7A5-4977-A56C-C2E09EB0CB28}" type="presParOf" srcId="{0B874E3A-5CA3-4539-A346-CC81A1ADB223}" destId="{C1E8204D-8BB6-4D6C-8989-91CD898DEA3B}" srcOrd="0" destOrd="0" presId="urn:microsoft.com/office/officeart/2016/7/layout/LinearBlockProcessNumbered"/>
    <dgm:cxn modelId="{C411575B-5C2E-48F7-8FFA-7D06D7C544FD}" type="presParOf" srcId="{0B874E3A-5CA3-4539-A346-CC81A1ADB223}" destId="{1F66F18B-AB19-442D-925F-F62A3D06ED13}" srcOrd="1" destOrd="0" presId="urn:microsoft.com/office/officeart/2016/7/layout/LinearBlockProcessNumbered"/>
    <dgm:cxn modelId="{DA742B18-D5CF-425F-BAB3-8C0DC85DAC9C}" type="presParOf" srcId="{0B874E3A-5CA3-4539-A346-CC81A1ADB223}" destId="{5865B9F9-0BEE-4C0B-84A5-E1DDF7FF750C}" srcOrd="2" destOrd="0" presId="urn:microsoft.com/office/officeart/2016/7/layout/LinearBlockProcessNumbered"/>
    <dgm:cxn modelId="{09648D07-6A1B-4E19-9056-2B812406C38B}" type="presParOf" srcId="{A15B6862-9C46-48C6-A969-B39C6B042311}" destId="{386D5C70-55F6-46E3-ADE3-D024E344B778}" srcOrd="5" destOrd="0" presId="urn:microsoft.com/office/officeart/2016/7/layout/LinearBlockProcessNumbered"/>
    <dgm:cxn modelId="{473E4031-D2B8-40C9-A8FD-894988A808AE}" type="presParOf" srcId="{A15B6862-9C46-48C6-A969-B39C6B042311}" destId="{F6C751B2-51CD-49C2-85AF-B2EFC79C9537}" srcOrd="6" destOrd="0" presId="urn:microsoft.com/office/officeart/2016/7/layout/LinearBlockProcessNumbered"/>
    <dgm:cxn modelId="{E730FECC-5B5C-4461-A823-51195B3DA427}" type="presParOf" srcId="{F6C751B2-51CD-49C2-85AF-B2EFC79C9537}" destId="{E59515A9-E64A-4583-927E-74816D0ECBA0}" srcOrd="0" destOrd="0" presId="urn:microsoft.com/office/officeart/2016/7/layout/LinearBlockProcessNumbered"/>
    <dgm:cxn modelId="{CF744756-C1DE-4ED9-AA05-AD43186B46F8}" type="presParOf" srcId="{F6C751B2-51CD-49C2-85AF-B2EFC79C9537}" destId="{438D332B-75F3-40F7-B795-BD914007DC7B}" srcOrd="1" destOrd="0" presId="urn:microsoft.com/office/officeart/2016/7/layout/LinearBlockProcessNumbered"/>
    <dgm:cxn modelId="{4E54FDB7-6F11-48D0-828A-DC24A255090C}" type="presParOf" srcId="{F6C751B2-51CD-49C2-85AF-B2EFC79C9537}" destId="{48990C5E-EE18-4DCB-8E6A-BB7DB20CDFDB}" srcOrd="2" destOrd="0" presId="urn:microsoft.com/office/officeart/2016/7/layout/LinearBlockProcessNumbered"/>
    <dgm:cxn modelId="{E79D987F-8641-4816-86F5-FCD27D88740E}" type="presParOf" srcId="{A15B6862-9C46-48C6-A969-B39C6B042311}" destId="{62A9F265-1A6B-40D4-B894-F41C3A66407C}" srcOrd="7" destOrd="0" presId="urn:microsoft.com/office/officeart/2016/7/layout/LinearBlockProcessNumbered"/>
    <dgm:cxn modelId="{35861078-5C38-4B74-B650-C6D0320D9840}" type="presParOf" srcId="{A15B6862-9C46-48C6-A969-B39C6B042311}" destId="{F3B36F38-155B-43CA-ACE0-30CE0B8CBF05}" srcOrd="8" destOrd="0" presId="urn:microsoft.com/office/officeart/2016/7/layout/LinearBlockProcessNumbered"/>
    <dgm:cxn modelId="{20C9D651-5EB4-4F47-82CA-AD497232F453}" type="presParOf" srcId="{F3B36F38-155B-43CA-ACE0-30CE0B8CBF05}" destId="{194424CD-4895-4EC1-A7E7-A346526ACA3F}" srcOrd="0" destOrd="0" presId="urn:microsoft.com/office/officeart/2016/7/layout/LinearBlockProcessNumbered"/>
    <dgm:cxn modelId="{B0703374-3280-4F65-BEEE-6C7E4D0D2694}" type="presParOf" srcId="{F3B36F38-155B-43CA-ACE0-30CE0B8CBF05}" destId="{B2D8EE32-E453-4F7E-898A-364FB5C9866F}" srcOrd="1" destOrd="0" presId="urn:microsoft.com/office/officeart/2016/7/layout/LinearBlockProcessNumbered"/>
    <dgm:cxn modelId="{6C4E6CA3-B3EC-4427-8A3C-013C11B91F6C}" type="presParOf" srcId="{F3B36F38-155B-43CA-ACE0-30CE0B8CBF05}" destId="{54CE466A-06A7-405C-819A-CC251C344B0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C708B7-A5E3-4414-8E2C-B8D291B0364F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6E8E74-BEE7-4434-AE0D-4DBC37FE5C9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426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Dia die zichtbaar is bij binnenkomst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046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Afhankelijk wat er op school is, voorbeelden vanuit bouwmarkten, meubelzaken, voor mode </a:t>
            </a:r>
            <a:r>
              <a:rPr lang="nl-NL" dirty="0" err="1"/>
              <a:t>Detex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6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Begin eenvoudig, breid het langzaam uit. Wat gebeurt er nog meer binnen je school. Wat is er bij de kunstvakken aanwezig?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704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Niet alleen voor meisjes. Laat voorbeelden zien voor jongens. Industriële vormgeving! Verkoop mode als iets wat in is, niet alleen als kleding.</a:t>
            </a:r>
          </a:p>
          <a:p>
            <a:r>
              <a:rPr lang="nl-NL" dirty="0"/>
              <a:t>Howtomake.nl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170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Tijdschriften sparen of abonnement op De leestafel. Veel leuk materiaal bij Action.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316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 en voorstellen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29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673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3, 4 en 5 een beetje aangepast.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710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Hier nog toevoegen dat er bij D&amp;P ook een module komt?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2890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Stijlen is verdelen in groepen, wat “</a:t>
            </a:r>
            <a:r>
              <a:rPr lang="nl-NL" dirty="0" err="1"/>
              <a:t>in”is</a:t>
            </a:r>
            <a:r>
              <a:rPr lang="nl-NL" dirty="0"/>
              <a:t>, kan in verschillende stijlen terugkomen. Voorbeeld geven.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0791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Waar je vanuit gaat. Dieper er op in: structuur, textuur, lijn, punt, herhaling en ritme.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325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Maak een goed </a:t>
            </a:r>
            <a:r>
              <a:rPr lang="nl-NL" dirty="0" err="1"/>
              <a:t>afgekaderde</a:t>
            </a:r>
            <a:r>
              <a:rPr lang="nl-NL" dirty="0"/>
              <a:t> opdracht voor je leerlingen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2968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Beginner? Laat ze werken met een vertrouwd medium, gevorderd? Probeer wat nieuws.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E8E74-BEE7-4434-AE0D-4DBC37FE5C9B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920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91793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53830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3015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77753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921329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949504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630532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24120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592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95597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49660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177498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8990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585949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432626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86326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8303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3AFCFC-1C7B-457E-807E-77148EB24DCE}" type="datetimeFigureOut">
              <a:rPr lang="nl-NL" smtClean="0"/>
              <a:t>21-1-2018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B7FD0-E7E5-4ACF-A4D3-FDF67B1287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7522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>
    <p:wipe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xmlns="" id="{D4BD4292-E501-404D-BA16-5A9AD529AC96}"/>
              </a:ext>
            </a:extLst>
          </p:cNvPr>
          <p:cNvSpPr txBox="1"/>
          <p:nvPr/>
        </p:nvSpPr>
        <p:spPr>
          <a:xfrm>
            <a:off x="804671" y="2226366"/>
            <a:ext cx="6405753" cy="3651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Creativiteit</a:t>
            </a:r>
            <a:r>
              <a:rPr lang="en-US" sz="54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laat</a:t>
            </a:r>
            <a:r>
              <a:rPr lang="en-US" sz="54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zich</a:t>
            </a:r>
            <a:r>
              <a:rPr lang="en-US" sz="54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niet</a:t>
            </a:r>
            <a:r>
              <a:rPr lang="en-US" sz="54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robotiseren</a:t>
            </a:r>
            <a:r>
              <a:rPr lang="en-US" sz="5400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en-US" sz="5400" kern="1200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automatiseren</a:t>
            </a:r>
            <a:endParaRPr lang="en-US" sz="5400" kern="12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C99CE468-D15E-4DFF-B1D6-6DD38AC514B3}"/>
              </a:ext>
            </a:extLst>
          </p:cNvPr>
          <p:cNvSpPr txBox="1"/>
          <p:nvPr/>
        </p:nvSpPr>
        <p:spPr>
          <a:xfrm>
            <a:off x="5689600" y="856343"/>
            <a:ext cx="61395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6600" b="1" dirty="0"/>
              <a:t>Mode en Design </a:t>
            </a:r>
          </a:p>
          <a:p>
            <a:endParaRPr lang="nl-NL" dirty="0"/>
          </a:p>
          <a:p>
            <a:pPr algn="r"/>
            <a:r>
              <a:rPr lang="nl-NL" sz="2800" dirty="0"/>
              <a:t>voor </a:t>
            </a:r>
            <a:r>
              <a:rPr lang="nl-NL" sz="2800" dirty="0" err="1"/>
              <a:t>dummies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131601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CA74A4-4A6B-48E2-A1AA-2F21A0E5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Research uitvoeren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4691A5F-EF4F-4FC1-83EB-BD098AAEE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31897"/>
            <a:ext cx="8946541" cy="4195481"/>
          </a:xfrm>
        </p:spPr>
        <p:txBody>
          <a:bodyPr/>
          <a:lstStyle/>
          <a:p>
            <a:r>
              <a:rPr lang="nl-NL" dirty="0"/>
              <a:t>Wat past er bij welke stijl</a:t>
            </a:r>
          </a:p>
          <a:p>
            <a:r>
              <a:rPr lang="nl-NL" dirty="0"/>
              <a:t>Winkelonderzoek (leuk als je de mogelijkheid hebt om een stad te bezoeken)</a:t>
            </a:r>
          </a:p>
          <a:p>
            <a:r>
              <a:rPr lang="nl-NL" dirty="0"/>
              <a:t>Website onderzoek (indien een bezoek niet mogelijk is)</a:t>
            </a:r>
          </a:p>
        </p:txBody>
      </p:sp>
    </p:spTree>
    <p:extLst>
      <p:ext uri="{BB962C8B-B14F-4D97-AF65-F5344CB8AC3E}">
        <p14:creationId xmlns:p14="http://schemas.microsoft.com/office/powerpoint/2010/main" val="163017544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30A5A6-CFEB-42C2-9D02-582FEF8C4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Stylingmap samenstellen</a:t>
            </a:r>
            <a:br>
              <a:rPr lang="nl-NL" dirty="0"/>
            </a:br>
            <a:r>
              <a:rPr lang="nl-NL" sz="2400" dirty="0"/>
              <a:t>voor jezelf of voor een ander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DB774C7-1A36-4F32-8270-0E33A3DAE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2712122"/>
          </a:xfrm>
        </p:spPr>
        <p:txBody>
          <a:bodyPr/>
          <a:lstStyle/>
          <a:p>
            <a:r>
              <a:rPr lang="nl-NL" dirty="0"/>
              <a:t>Collage</a:t>
            </a:r>
          </a:p>
          <a:p>
            <a:r>
              <a:rPr lang="nl-NL" dirty="0"/>
              <a:t>PP</a:t>
            </a:r>
          </a:p>
          <a:p>
            <a:r>
              <a:rPr lang="nl-NL" dirty="0" err="1"/>
              <a:t>Prezi</a:t>
            </a:r>
            <a:endParaRPr lang="nl-NL" dirty="0"/>
          </a:p>
          <a:p>
            <a:r>
              <a:rPr lang="nl-NL" dirty="0"/>
              <a:t>Polyvore</a:t>
            </a:r>
          </a:p>
          <a:p>
            <a:r>
              <a:rPr lang="nl-NL" dirty="0"/>
              <a:t>Enz.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216096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98E1C88-0CBA-4C5D-8772-12F8F7ED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550209" cy="1400530"/>
          </a:xfrm>
        </p:spPr>
        <p:txBody>
          <a:bodyPr/>
          <a:lstStyle/>
          <a:p>
            <a:r>
              <a:rPr lang="nl-NL" dirty="0"/>
              <a:t>Producten en materialen herkennen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1D11D33-B7CF-448B-B561-67BB35E3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83360"/>
            <a:ext cx="8946541" cy="4765039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Rubriceren van artikelen</a:t>
            </a:r>
          </a:p>
          <a:p>
            <a:pPr lvl="1"/>
            <a:r>
              <a:rPr lang="nl-NL" dirty="0"/>
              <a:t>Tafel- salontafel-bijzettafel-eettafel</a:t>
            </a:r>
          </a:p>
          <a:p>
            <a:pPr lvl="1"/>
            <a:r>
              <a:rPr lang="nl-NL" dirty="0"/>
              <a:t>Stoelen-eetkamer-fauteuil- krukje</a:t>
            </a:r>
          </a:p>
          <a:p>
            <a:pPr lvl="1"/>
            <a:r>
              <a:rPr lang="nl-NL" dirty="0"/>
              <a:t>Jasjes-colbert- jack-mantel</a:t>
            </a:r>
          </a:p>
          <a:p>
            <a:endParaRPr lang="nl-NL" dirty="0"/>
          </a:p>
          <a:p>
            <a:r>
              <a:rPr lang="nl-NL" dirty="0"/>
              <a:t>Rubriceren van materiaal</a:t>
            </a:r>
          </a:p>
          <a:p>
            <a:pPr lvl="1"/>
            <a:r>
              <a:rPr lang="nl-NL" dirty="0"/>
              <a:t>Hout</a:t>
            </a:r>
          </a:p>
          <a:p>
            <a:pPr lvl="1"/>
            <a:r>
              <a:rPr lang="nl-NL" dirty="0"/>
              <a:t>Wol</a:t>
            </a:r>
          </a:p>
          <a:p>
            <a:pPr lvl="1"/>
            <a:r>
              <a:rPr lang="nl-NL" dirty="0"/>
              <a:t>Katoen</a:t>
            </a:r>
          </a:p>
          <a:p>
            <a:pPr lvl="1"/>
            <a:r>
              <a:rPr lang="nl-NL" dirty="0"/>
              <a:t>Plastic</a:t>
            </a:r>
          </a:p>
          <a:p>
            <a:endParaRPr lang="nl-NL" dirty="0"/>
          </a:p>
          <a:p>
            <a:r>
              <a:rPr lang="nl-NL" dirty="0"/>
              <a:t>Toepassen</a:t>
            </a:r>
          </a:p>
          <a:p>
            <a:pPr lvl="1"/>
            <a:r>
              <a:rPr lang="nl-NL" dirty="0"/>
              <a:t>over na denken wat je waarom gebruikt</a:t>
            </a:r>
          </a:p>
        </p:txBody>
      </p:sp>
    </p:spTree>
    <p:extLst>
      <p:ext uri="{BB962C8B-B14F-4D97-AF65-F5344CB8AC3E}">
        <p14:creationId xmlns:p14="http://schemas.microsoft.com/office/powerpoint/2010/main" val="137201932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CAF0CE7-A0F5-48C4-A291-C85BCA6AA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Technieken en apparatuur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9436353C-9DC8-4417-B802-4D2671F04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Of timmeren of lijmen of zagen of naaien</a:t>
            </a:r>
          </a:p>
          <a:p>
            <a:r>
              <a:rPr lang="nl-NL" dirty="0"/>
              <a:t>Apparatuur afhankelijk van de mogelijkheden (er staat </a:t>
            </a:r>
            <a:r>
              <a:rPr lang="nl-NL" i="1" dirty="0"/>
              <a:t>bijvoorbeeld</a:t>
            </a:r>
            <a:r>
              <a:rPr lang="nl-NL" dirty="0"/>
              <a:t>) en de opdracht die gegeven wordt</a:t>
            </a:r>
          </a:p>
          <a:p>
            <a:endParaRPr lang="nl-NL" dirty="0"/>
          </a:p>
          <a:p>
            <a:r>
              <a:rPr lang="nl-NL" dirty="0"/>
              <a:t>Decoreer/versier of maak iets nieuws</a:t>
            </a:r>
          </a:p>
        </p:txBody>
      </p:sp>
    </p:spTree>
    <p:extLst>
      <p:ext uri="{BB962C8B-B14F-4D97-AF65-F5344CB8AC3E}">
        <p14:creationId xmlns:p14="http://schemas.microsoft.com/office/powerpoint/2010/main" val="53590377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B7E46A-9A64-4620-8043-60B55ECC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Leuk voor iedereen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DAF1B6B-7F3F-444D-A24D-3D336AFD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Design gaat over toegepaste vormgeving</a:t>
            </a:r>
          </a:p>
          <a:p>
            <a:r>
              <a:rPr lang="nl-NL" dirty="0"/>
              <a:t>Mode kan kleding zijn, maar ook algemener</a:t>
            </a:r>
          </a:p>
          <a:p>
            <a:r>
              <a:rPr lang="nl-NL" dirty="0"/>
              <a:t>Afhankelijk van de uitstraling die je als school geeft, de voorbeelden en opdrachten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3AA84B29-C369-42FA-91F5-39037DF6A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25" b="95250" l="5125" r="952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74360" y="3429000"/>
            <a:ext cx="3281680" cy="328168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E4A3B703-8E7F-4895-871C-F0FF7ED55C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000" b="50000"/>
          <a:stretch/>
        </p:blipFill>
        <p:spPr>
          <a:xfrm>
            <a:off x="1543092" y="3770909"/>
            <a:ext cx="2696032" cy="267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8354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05DDAA-F7FF-4E61-BD88-1B68757B7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Lokaal inrichting/uitrusting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AD6D9CF6-797E-44DF-8B04-2AAC5EBE3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Werktafels</a:t>
            </a:r>
          </a:p>
          <a:p>
            <a:r>
              <a:rPr lang="nl-NL" dirty="0"/>
              <a:t>Kast voor spullen</a:t>
            </a:r>
          </a:p>
          <a:p>
            <a:r>
              <a:rPr lang="nl-NL" dirty="0"/>
              <a:t>Gekleurd papier, lijm, schaar, potloden, stiften, tijdschriften, stoffen, soorten hout (stalen), plastic, verf +, naaispullen, spijker enz.</a:t>
            </a:r>
          </a:p>
          <a:p>
            <a:r>
              <a:rPr lang="nl-NL" dirty="0"/>
              <a:t>Toegang tot de computer</a:t>
            </a:r>
          </a:p>
          <a:p>
            <a:r>
              <a:rPr lang="nl-NL" dirty="0"/>
              <a:t>Apparatuur zoals </a:t>
            </a:r>
            <a:r>
              <a:rPr lang="nl-NL" dirty="0" err="1"/>
              <a:t>tacker</a:t>
            </a:r>
            <a:r>
              <a:rPr lang="nl-NL" dirty="0"/>
              <a:t>, naaimachine, strijkbout en plank</a:t>
            </a:r>
          </a:p>
          <a:p>
            <a:r>
              <a:rPr lang="nl-NL" dirty="0"/>
              <a:t>Klein gereedschap zoals zaag, hamer en stanleymes</a:t>
            </a:r>
          </a:p>
        </p:txBody>
      </p:sp>
    </p:spTree>
    <p:extLst>
      <p:ext uri="{BB962C8B-B14F-4D97-AF65-F5344CB8AC3E}">
        <p14:creationId xmlns:p14="http://schemas.microsoft.com/office/powerpoint/2010/main" val="97804876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B45C262-058D-43A3-BEB4-521A303BCE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10640" y="482918"/>
            <a:ext cx="9404350" cy="1400175"/>
          </a:xfrm>
        </p:spPr>
        <p:txBody>
          <a:bodyPr/>
          <a:lstStyle/>
          <a:p>
            <a:r>
              <a:rPr lang="nl-NL" dirty="0"/>
              <a:t>Aan de slag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5CEB256-74D1-443B-90B3-EE98115802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10640" y="1798638"/>
            <a:ext cx="10698480" cy="4835842"/>
          </a:xfrm>
        </p:spPr>
        <p:txBody>
          <a:bodyPr>
            <a:normAutofit/>
          </a:bodyPr>
          <a:lstStyle/>
          <a:p>
            <a:r>
              <a:rPr lang="nl-NL" dirty="0"/>
              <a:t>Ontwerp een dessin op een mok, passend bij een thema</a:t>
            </a:r>
          </a:p>
          <a:p>
            <a:r>
              <a:rPr lang="nl-NL" dirty="0"/>
              <a:t>Je kunt het dessin op drie manieren plaatsen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1. een centraal dessin			2. een rand dessin			3. een </a:t>
            </a:r>
            <a:r>
              <a:rPr lang="nl-NL" dirty="0" err="1"/>
              <a:t>all</a:t>
            </a:r>
            <a:r>
              <a:rPr lang="nl-NL" dirty="0"/>
              <a:t>-over dessin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 Het dessin maak je op de mok met behulp van speciale stiften</a:t>
            </a:r>
          </a:p>
          <a:p>
            <a:pPr marL="0" indent="0">
              <a:buNone/>
            </a:pPr>
            <a:r>
              <a:rPr lang="nl-NL" dirty="0"/>
              <a:t>	en/</a:t>
            </a:r>
            <a:r>
              <a:rPr lang="nl-NL"/>
              <a:t>of  DECAL transferpapier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DDC434AA-33BE-45F3-B551-8F18D8579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0" t="8864" r="6565" b="7930"/>
          <a:stretch/>
        </p:blipFill>
        <p:spPr>
          <a:xfrm>
            <a:off x="8955218" y="3615373"/>
            <a:ext cx="1594285" cy="154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="" id="{9512BFCB-28A3-4BA2-B165-AE239628C1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0" t="3642" r="2854" b="3583"/>
          <a:stretch/>
        </p:blipFill>
        <p:spPr>
          <a:xfrm>
            <a:off x="5469692" y="3615373"/>
            <a:ext cx="1564209" cy="154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FA697FB5-CAB9-4774-A7A7-758BB15E3D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40" t="9019" r="8483" b="6686"/>
          <a:stretch/>
        </p:blipFill>
        <p:spPr>
          <a:xfrm>
            <a:off x="2034535" y="3615373"/>
            <a:ext cx="1513840" cy="154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0829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CE4D279B-74FD-4D56-AAD0-CF273B966E3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6" y="211907"/>
            <a:ext cx="9360000" cy="6480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xmlns="" id="{0A93794E-CB83-4BF3-AFFB-30AAE840B704}"/>
              </a:ext>
            </a:extLst>
          </p:cNvPr>
          <p:cNvSpPr txBox="1"/>
          <p:nvPr/>
        </p:nvSpPr>
        <p:spPr>
          <a:xfrm>
            <a:off x="10566400" y="1361440"/>
            <a:ext cx="1249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</a:t>
            </a:r>
          </a:p>
          <a:p>
            <a:r>
              <a:rPr lang="nl-NL" sz="3600" dirty="0"/>
              <a:t>H</a:t>
            </a:r>
          </a:p>
          <a:p>
            <a:r>
              <a:rPr lang="nl-NL" sz="3600" dirty="0"/>
              <a:t>E</a:t>
            </a:r>
          </a:p>
          <a:p>
            <a:r>
              <a:rPr lang="nl-NL" sz="3600" dirty="0"/>
              <a:t>M</a:t>
            </a:r>
          </a:p>
          <a:p>
            <a:r>
              <a:rPr lang="nl-NL" sz="3600" dirty="0"/>
              <a:t>A</a:t>
            </a:r>
          </a:p>
          <a:p>
            <a:endParaRPr lang="nl-NL" sz="3600" dirty="0"/>
          </a:p>
          <a:p>
            <a:r>
              <a:rPr lang="nl-NL" sz="36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7820259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5C0C4A9A-1603-40B0-A808-8C2F99A9C9B9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05" y="189000"/>
            <a:ext cx="9360000" cy="6480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07119DD4-B6D7-452A-9B6D-DCAE0BDE0205}"/>
              </a:ext>
            </a:extLst>
          </p:cNvPr>
          <p:cNvSpPr txBox="1"/>
          <p:nvPr/>
        </p:nvSpPr>
        <p:spPr>
          <a:xfrm>
            <a:off x="10566400" y="1361440"/>
            <a:ext cx="1249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</a:t>
            </a:r>
          </a:p>
          <a:p>
            <a:r>
              <a:rPr lang="nl-NL" sz="3600" dirty="0"/>
              <a:t>H</a:t>
            </a:r>
          </a:p>
          <a:p>
            <a:r>
              <a:rPr lang="nl-NL" sz="3600" dirty="0"/>
              <a:t>E</a:t>
            </a:r>
          </a:p>
          <a:p>
            <a:r>
              <a:rPr lang="nl-NL" sz="3600" dirty="0"/>
              <a:t>M</a:t>
            </a:r>
          </a:p>
          <a:p>
            <a:r>
              <a:rPr lang="nl-NL" sz="3600" dirty="0"/>
              <a:t>A</a:t>
            </a:r>
          </a:p>
          <a:p>
            <a:endParaRPr lang="nl-NL" sz="3600" dirty="0"/>
          </a:p>
          <a:p>
            <a:r>
              <a:rPr lang="nl-NL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9714505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="" id="{49FBDA28-4735-40FE-B927-A49AFADA1F7B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6" y="189000"/>
            <a:ext cx="9360000" cy="6480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33D7EE5B-EAD1-407A-ADA5-DF2448545EC9}"/>
              </a:ext>
            </a:extLst>
          </p:cNvPr>
          <p:cNvSpPr txBox="1"/>
          <p:nvPr/>
        </p:nvSpPr>
        <p:spPr>
          <a:xfrm>
            <a:off x="10566400" y="1361440"/>
            <a:ext cx="12496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T</a:t>
            </a:r>
          </a:p>
          <a:p>
            <a:r>
              <a:rPr lang="nl-NL" sz="3600" dirty="0"/>
              <a:t>H</a:t>
            </a:r>
          </a:p>
          <a:p>
            <a:r>
              <a:rPr lang="nl-NL" sz="3600" dirty="0"/>
              <a:t>E</a:t>
            </a:r>
          </a:p>
          <a:p>
            <a:r>
              <a:rPr lang="nl-NL" sz="3600" dirty="0"/>
              <a:t>M</a:t>
            </a:r>
          </a:p>
          <a:p>
            <a:r>
              <a:rPr lang="nl-NL" sz="3600" dirty="0"/>
              <a:t>A</a:t>
            </a:r>
          </a:p>
          <a:p>
            <a:endParaRPr lang="nl-NL" sz="3600" dirty="0"/>
          </a:p>
          <a:p>
            <a:r>
              <a:rPr lang="nl-NL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6231881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EF63B71-28B5-4C7C-B3D9-D3ADFED0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81" y="2745736"/>
            <a:ext cx="3698803" cy="1366528"/>
          </a:xfrm>
          <a:solidFill>
            <a:srgbClr val="3FE19B">
              <a:alpha val="50000"/>
            </a:srgbClr>
          </a:solidFill>
          <a:ln w="25400" cap="sq">
            <a:solidFill>
              <a:schemeClr val="tx1"/>
            </a:solidFill>
            <a:miter lim="800000"/>
          </a:ln>
        </p:spPr>
        <p:txBody>
          <a:bodyPr>
            <a:normAutofit/>
          </a:bodyPr>
          <a:lstStyle/>
          <a:p>
            <a:pPr algn="ctr"/>
            <a:r>
              <a:rPr lang="nl-NL" sz="3200"/>
              <a:t>Wie zijn wij?</a:t>
            </a:r>
            <a:endParaRPr lang="nl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E2A222BB-46BB-4379-A7C5-FDA2080A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182" y="802638"/>
            <a:ext cx="5408696" cy="5252722"/>
          </a:xfrm>
        </p:spPr>
        <p:txBody>
          <a:bodyPr anchor="ctr">
            <a:norm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José Brouwer</a:t>
            </a:r>
          </a:p>
          <a:p>
            <a:r>
              <a:rPr lang="nl-NL" sz="2400" dirty="0">
                <a:solidFill>
                  <a:schemeClr val="bg1"/>
                </a:solidFill>
              </a:rPr>
              <a:t>Katinka Celie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Achtergrond kunst en mode</a:t>
            </a:r>
          </a:p>
          <a:p>
            <a:r>
              <a:rPr lang="nl-NL" sz="2400" dirty="0">
                <a:solidFill>
                  <a:schemeClr val="bg1"/>
                </a:solidFill>
              </a:rPr>
              <a:t>Via het Mode en Commercie (profiel oude stijl) Profiel E&amp;O ingekomen</a:t>
            </a:r>
          </a:p>
        </p:txBody>
      </p:sp>
    </p:spTree>
    <p:extLst>
      <p:ext uri="{BB962C8B-B14F-4D97-AF65-F5344CB8AC3E}">
        <p14:creationId xmlns:p14="http://schemas.microsoft.com/office/powerpoint/2010/main" val="16932024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043FF53-DB01-4BFA-AE86-4DB3894A4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/>
              <a:t>Inhoud workshop</a:t>
            </a:r>
            <a:endParaRPr lang="nl-NL" dirty="0"/>
          </a:p>
        </p:txBody>
      </p:sp>
      <p:graphicFrame>
        <p:nvGraphicFramePr>
          <p:cNvPr id="5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894784"/>
              </p:ext>
            </p:extLst>
          </p:nvPr>
        </p:nvGraphicFramePr>
        <p:xfrm>
          <a:off x="838200" y="1445342"/>
          <a:ext cx="10515600" cy="473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9519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ECF54F0-4CF3-4879-954D-3D40E018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/>
              <a:t>Keuzevak E&amp;O </a:t>
            </a:r>
          </a:p>
        </p:txBody>
      </p:sp>
      <p:graphicFrame>
        <p:nvGraphicFramePr>
          <p:cNvPr id="5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172060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5584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9679276-C3AC-4B10-A477-9509C22F9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485" y="424502"/>
            <a:ext cx="10520702" cy="1325563"/>
          </a:xfrm>
        </p:spPr>
        <p:txBody>
          <a:bodyPr>
            <a:normAutofit/>
          </a:bodyPr>
          <a:lstStyle/>
          <a:p>
            <a:r>
              <a:rPr lang="nl-NL" dirty="0"/>
              <a:t>Waarom is mode en design belangrijk?</a:t>
            </a:r>
          </a:p>
        </p:txBody>
      </p:sp>
      <p:graphicFrame>
        <p:nvGraphicFramePr>
          <p:cNvPr id="5" name="Tijdelijke aanduiding voor inhou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5670561"/>
              </p:ext>
            </p:extLst>
          </p:nvPr>
        </p:nvGraphicFramePr>
        <p:xfrm>
          <a:off x="838200" y="2022475"/>
          <a:ext cx="10515600" cy="4154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1881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1E78761-15B1-48CB-9AEC-0049F65A3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nl-NL" sz="5400" dirty="0"/>
              <a:t>De exameneisen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xmlns="" id="{EE16FECE-DC75-481C-847C-BD05B2EF6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endParaRPr lang="nl-NL" sz="2000"/>
          </a:p>
        </p:txBody>
      </p:sp>
    </p:spTree>
    <p:extLst>
      <p:ext uri="{BB962C8B-B14F-4D97-AF65-F5344CB8AC3E}">
        <p14:creationId xmlns:p14="http://schemas.microsoft.com/office/powerpoint/2010/main" val="269178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A2E0B4-C907-4F6E-BA22-1E0665C44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901406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Examen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eisen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school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examen</a:t>
            </a:r>
            <a:endParaRPr lang="en-US" sz="24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xmlns="" id="{A3411E31-A8F3-4EE7-8E47-9C55B6488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66575" y="368771"/>
            <a:ext cx="7685345" cy="612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7296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0EC330A-7B61-40D8-9AFC-EE08B41B8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2600324"/>
            <a:ext cx="6405753" cy="32779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Stijlen en trends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7EDD12ED-4D74-46B6-94AE-720C9B0E6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" y="1300450"/>
            <a:ext cx="6139467" cy="44781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dirty="0" err="1"/>
              <a:t>Indelen</a:t>
            </a:r>
            <a:r>
              <a:rPr lang="en-US" dirty="0"/>
              <a:t> in </a:t>
            </a:r>
            <a:r>
              <a:rPr lang="en-US" dirty="0" err="1"/>
              <a:t>hokjes</a:t>
            </a:r>
            <a:endParaRPr lang="en-US" dirty="0"/>
          </a:p>
          <a:p>
            <a:pPr marL="0" indent="0">
              <a:buNone/>
            </a:pPr>
            <a:r>
              <a:rPr lang="en-US" sz="2000" dirty="0"/>
              <a:t>Wat is </a:t>
            </a:r>
            <a:r>
              <a:rPr lang="en-US" sz="2000" dirty="0" err="1"/>
              <a:t>er</a:t>
            </a:r>
            <a:r>
              <a:rPr lang="en-US" sz="2000" dirty="0"/>
              <a:t> in </a:t>
            </a:r>
            <a:r>
              <a:rPr lang="en-US" sz="2000" dirty="0" err="1"/>
              <a:t>en</a:t>
            </a:r>
            <a:r>
              <a:rPr lang="en-US" sz="2000" dirty="0"/>
              <a:t> hip?</a:t>
            </a:r>
          </a:p>
          <a:p>
            <a:pPr marL="0" indent="0">
              <a:buNone/>
            </a:pPr>
            <a:r>
              <a:rPr lang="en-US" sz="2000" dirty="0"/>
              <a:t>1 trend </a:t>
            </a:r>
            <a:r>
              <a:rPr lang="en-US" sz="2000" dirty="0" err="1"/>
              <a:t>binnen</a:t>
            </a:r>
            <a:r>
              <a:rPr lang="en-US" sz="2000" dirty="0"/>
              <a:t> </a:t>
            </a:r>
            <a:r>
              <a:rPr lang="en-US" sz="2000" dirty="0" err="1"/>
              <a:t>verschillende</a:t>
            </a:r>
            <a:r>
              <a:rPr lang="en-US" sz="2000" dirty="0"/>
              <a:t> </a:t>
            </a:r>
            <a:r>
              <a:rPr lang="en-US" sz="2000" dirty="0" err="1"/>
              <a:t>stijlen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357660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6E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A03D0A-2039-46A6-A16B-B91185FB1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Beeldaspecten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ED97A47-C16B-4BFF-AD8F-374288E2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3210290"/>
            <a:ext cx="2958660" cy="1795343"/>
          </a:xfrm>
        </p:spPr>
        <p:txBody>
          <a:bodyPr/>
          <a:lstStyle/>
          <a:p>
            <a:r>
              <a:rPr lang="nl-NL" dirty="0"/>
              <a:t>Kleur</a:t>
            </a:r>
          </a:p>
          <a:p>
            <a:r>
              <a:rPr lang="nl-NL" dirty="0"/>
              <a:t>Vorm</a:t>
            </a:r>
          </a:p>
          <a:p>
            <a:r>
              <a:rPr lang="nl-NL" dirty="0"/>
              <a:t>Materiaal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xmlns="" id="{BBE19A99-09C3-492A-B77E-A7F163785A82}"/>
              </a:ext>
            </a:extLst>
          </p:cNvPr>
          <p:cNvSpPr txBox="1"/>
          <p:nvPr/>
        </p:nvSpPr>
        <p:spPr>
          <a:xfrm>
            <a:off x="646111" y="1853248"/>
            <a:ext cx="7235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Beeldaspecten zijn de bouwstenen, de variabelen waarmee een werkstuk opgebouwd wordt.</a:t>
            </a:r>
          </a:p>
        </p:txBody>
      </p:sp>
    </p:spTree>
    <p:extLst>
      <p:ext uri="{BB962C8B-B14F-4D97-AF65-F5344CB8AC3E}">
        <p14:creationId xmlns:p14="http://schemas.microsoft.com/office/powerpoint/2010/main" val="3464368872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642</TotalTime>
  <Words>613</Words>
  <Application>Microsoft Office PowerPoint</Application>
  <PresentationFormat>Breedbeeld</PresentationFormat>
  <Paragraphs>138</Paragraphs>
  <Slides>19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</vt:lpstr>
      <vt:lpstr>PowerPoint-presentatie</vt:lpstr>
      <vt:lpstr>Wie zijn wij?</vt:lpstr>
      <vt:lpstr>Inhoud workshop</vt:lpstr>
      <vt:lpstr>Keuzevak E&amp;O </vt:lpstr>
      <vt:lpstr>Waarom is mode en design belangrijk?</vt:lpstr>
      <vt:lpstr>De exameneisen</vt:lpstr>
      <vt:lpstr>Examen eisen school examen</vt:lpstr>
      <vt:lpstr>Stijlen en trends</vt:lpstr>
      <vt:lpstr>Beeldaspecten</vt:lpstr>
      <vt:lpstr>Research uitvoeren</vt:lpstr>
      <vt:lpstr>Stylingmap samenstellen voor jezelf of voor een ander</vt:lpstr>
      <vt:lpstr>Producten en materialen herkennen</vt:lpstr>
      <vt:lpstr>Technieken en apparatuur</vt:lpstr>
      <vt:lpstr>Leuk voor iedereen</vt:lpstr>
      <vt:lpstr>Lokaal inrichting/uitrusting</vt:lpstr>
      <vt:lpstr>Aan de slag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 en Design voor dummies</dc:title>
  <dc:creator>joseleon@chello.nl</dc:creator>
  <cp:lastModifiedBy>Martijn Pakkert</cp:lastModifiedBy>
  <cp:revision>25</cp:revision>
  <dcterms:created xsi:type="dcterms:W3CDTF">2018-01-03T09:22:04Z</dcterms:created>
  <dcterms:modified xsi:type="dcterms:W3CDTF">2018-01-21T15:58:57Z</dcterms:modified>
</cp:coreProperties>
</file>